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8" name="yt_shape_12408"/>
          <p:cNvSpPr txBox="1"/>
          <p:nvPr/>
        </p:nvSpPr>
        <p:spPr>
          <a:xfrm>
            <a:off x="540000" y="900000"/>
            <a:ext cx="71558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沿坐标轴的方向运动的点的坐标规律探究</a:t>
            </a:r>
          </a:p>
        </p:txBody>
      </p:sp>
      <p:sp>
        <p:nvSpPr>
          <p:cNvPr id="12409" name="yt_shape_1240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如图，在平面直角坐标系中，半径均为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个单位长度的半圆组成一条平滑的曲线，点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出发，沿这条曲线向右运动，速度为每秒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13" name="yt_table_1241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63007"/>
              </p:ext>
            </p:extLst>
          </p:nvPr>
        </p:nvGraphicFramePr>
        <p:xfrm>
          <a:off x="540000" y="2839131"/>
          <a:ext cx="6351906" cy="848742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grpSp>
        <p:nvGrpSpPr>
          <p:cNvPr id="12410" name="yt_shape_12410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95498" y="2839131"/>
            <a:ext cx="3154680" cy="1613295"/>
            <a:chOff x="0" y="0"/>
            <a:chExt cx="3154680" cy="1613295"/>
          </a:xfrm>
        </p:grpSpPr>
        <p:pic>
          <p:nvPicPr>
            <p:cNvPr id="2" name="yt_image_1241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54680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2" name="yt_shape_12412"/>
            <p:cNvSpPr txBox="1"/>
            <p:nvPr/>
          </p:nvSpPr>
          <p:spPr>
            <a:xfrm>
              <a:off x="1044059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64524">
            <a:extLst>
              <a:ext uri="{FF2B5EF4-FFF2-40B4-BE49-F238E27FC236}">
                <a16:creationId xmlns:a16="http://schemas.microsoft.com/office/drawing/2014/main" id="{95D004A5-08CB-33EF-F926-157D4856515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0F4983-6C7F-D0EA-907A-99250D3FE3D4}"/>
              </a:ext>
            </a:extLst>
          </p:cNvPr>
          <p:cNvSpPr txBox="1"/>
          <p:nvPr/>
        </p:nvSpPr>
        <p:spPr>
          <a:xfrm>
            <a:off x="3379046" y="23037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5" name="yt_shape_1241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中，按图中箭头所示方向运动，第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次从原点到点（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次接着运动到点（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次接着运动到点（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次接着运动到点（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按这样的运动规律，经过第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次运动后，动点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19" name="yt_shape_12419"/>
          <p:cNvSpPr txBox="1"/>
          <p:nvPr/>
        </p:nvSpPr>
        <p:spPr>
          <a:xfrm>
            <a:off x="540000" y="45809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6" name="yt_shape_12416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35717" y="2972062"/>
            <a:ext cx="4520565" cy="1558431"/>
            <a:chOff x="0" y="0"/>
            <a:chExt cx="4520565" cy="1558431"/>
          </a:xfrm>
        </p:grpSpPr>
        <p:pic>
          <p:nvPicPr>
            <p:cNvPr id="2" name="yt_image_1241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20565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8" name="yt_shape_12418"/>
            <p:cNvSpPr txBox="1"/>
            <p:nvPr/>
          </p:nvSpPr>
          <p:spPr>
            <a:xfrm>
              <a:off x="1727001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00485F-FC64-B919-2B5D-CBAD23DB9821}"/>
              </a:ext>
            </a:extLst>
          </p:cNvPr>
          <p:cNvSpPr txBox="1"/>
          <p:nvPr/>
        </p:nvSpPr>
        <p:spPr>
          <a:xfrm>
            <a:off x="1669308" y="2279658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900000"/>
            <a:ext cx="77713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绕原点呈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字形运动的点的坐标规律探究</a:t>
            </a:r>
          </a:p>
        </p:txBody>
      </p:sp>
      <p:sp>
        <p:nvSpPr>
          <p:cNvPr id="12421" name="yt_shape_12421"/>
          <p:cNvSpPr txBox="1"/>
          <p:nvPr/>
        </p:nvSpPr>
        <p:spPr>
          <a:xfrm>
            <a:off x="540119" y="1399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（每个正方形从第三象限的顶点开始，按顺时针方向顺序，依次记为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）的中心均在坐标原点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上，各边均与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轴平行，若它们的边长依次是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25" name="yt_shape_12425"/>
          <p:cNvSpPr txBox="1"/>
          <p:nvPr/>
        </p:nvSpPr>
        <p:spPr>
          <a:xfrm>
            <a:off x="540000" y="55364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2" name="yt_shape_12422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755" y="3471627"/>
            <a:ext cx="1618488" cy="2014488"/>
            <a:chOff x="0" y="0"/>
            <a:chExt cx="1618488" cy="2014488"/>
          </a:xfrm>
        </p:grpSpPr>
        <p:pic>
          <p:nvPicPr>
            <p:cNvPr id="2" name="yt_image_1242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8488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4" name="yt_shape_12424"/>
            <p:cNvSpPr txBox="1"/>
            <p:nvPr/>
          </p:nvSpPr>
          <p:spPr>
            <a:xfrm>
              <a:off x="275963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64558">
            <a:extLst>
              <a:ext uri="{FF2B5EF4-FFF2-40B4-BE49-F238E27FC236}">
                <a16:creationId xmlns:a16="http://schemas.microsoft.com/office/drawing/2014/main" id="{8833A2DF-9403-DB89-990F-9877AF21F5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0C586BC-D99F-4BDB-C392-7383EDCCDFF7}"/>
              </a:ext>
            </a:extLst>
          </p:cNvPr>
          <p:cNvSpPr txBox="1"/>
          <p:nvPr/>
        </p:nvSpPr>
        <p:spPr>
          <a:xfrm>
            <a:off x="6477846" y="27792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从原点出发，沿如图所示的方向运动，到达位置的坐标依次为：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若到达终点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30" name="yt_shape_12430"/>
          <p:cNvSpPr txBox="1"/>
          <p:nvPr/>
        </p:nvSpPr>
        <p:spPr>
          <a:xfrm>
            <a:off x="540000" y="60562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7" name="yt_shape_12427" title="H_238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9558" y="2972062"/>
            <a:ext cx="2492883" cy="3034044"/>
            <a:chOff x="0" y="0"/>
            <a:chExt cx="2492883" cy="3034044"/>
          </a:xfrm>
        </p:grpSpPr>
        <p:pic>
          <p:nvPicPr>
            <p:cNvPr id="2" name="yt_image_1242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2883" cy="2638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9" name="yt_shape_12429"/>
            <p:cNvSpPr txBox="1"/>
            <p:nvPr/>
          </p:nvSpPr>
          <p:spPr>
            <a:xfrm>
              <a:off x="713160" y="26740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E0D157-2FF6-D1CD-49F1-3530105078DC}"/>
              </a:ext>
            </a:extLst>
          </p:cNvPr>
          <p:cNvSpPr txBox="1"/>
          <p:nvPr/>
        </p:nvSpPr>
        <p:spPr>
          <a:xfrm>
            <a:off x="10597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" name="yt_shape_12431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图形变化的点的坐标规律探究</a:t>
            </a:r>
          </a:p>
        </p:txBody>
      </p:sp>
      <p:sp>
        <p:nvSpPr>
          <p:cNvPr id="12432" name="yt_shape_12432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如图所示，在直角坐标系中，第一次将△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变换成△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，第二次将△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变换成△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，第三次将△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变换成△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433" name="yt_shape_12433"/>
          <p:cNvSpPr txBox="1"/>
          <p:nvPr/>
        </p:nvSpPr>
        <p:spPr>
          <a:xfrm>
            <a:off x="540000" y="2839131"/>
            <a:ext cx="3983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2435" name="yt_shape_1243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050406" y="3470798"/>
            <a:ext cx="3601593" cy="1621231"/>
            <a:chOff x="0" y="0"/>
            <a:chExt cx="3601593" cy="1621231"/>
          </a:xfrm>
        </p:grpSpPr>
        <p:pic>
          <p:nvPicPr>
            <p:cNvPr id="3" name="yt_image_12435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01593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7" name="yt_shape_12437"/>
            <p:cNvSpPr txBox="1"/>
            <p:nvPr/>
          </p:nvSpPr>
          <p:spPr>
            <a:xfrm>
              <a:off x="1280187" y="119271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864597">
            <a:extLst>
              <a:ext uri="{FF2B5EF4-FFF2-40B4-BE49-F238E27FC236}">
                <a16:creationId xmlns:a16="http://schemas.microsoft.com/office/drawing/2014/main" id="{0D29C738-F83D-D86F-4179-7E2B7E22CA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89A1D16-318C-39E8-E01C-EAB3096D1324}"/>
              </a:ext>
            </a:extLst>
          </p:cNvPr>
          <p:cNvSpPr txBox="1"/>
          <p:nvPr/>
        </p:nvSpPr>
        <p:spPr>
          <a:xfrm>
            <a:off x="3632927" y="2792325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9" name="yt_shape_12439"/>
          <p:cNvSpPr txBox="1"/>
          <p:nvPr/>
        </p:nvSpPr>
        <p:spPr>
          <a:xfrm>
            <a:off x="540000" y="900000"/>
            <a:ext cx="4958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各个顶点的坐标；</a:t>
            </a:r>
          </a:p>
        </p:txBody>
      </p:sp>
      <p:sp>
        <p:nvSpPr>
          <p:cNvPr id="4" name="yt_shape_12440"/>
          <p:cNvSpPr txBox="1"/>
          <p:nvPr/>
        </p:nvSpPr>
        <p:spPr>
          <a:xfrm>
            <a:off x="540119" y="1531667"/>
            <a:ext cx="7284073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根据图示知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坐标找规律发现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而纵坐标都是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也一样找规律发现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纵坐标为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由以上规律可知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441" name="yt_shape_124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28248" y="1565088"/>
            <a:ext cx="3601593" cy="1621231"/>
            <a:chOff x="0" y="0"/>
            <a:chExt cx="3601593" cy="1621231"/>
          </a:xfrm>
        </p:grpSpPr>
        <p:pic>
          <p:nvPicPr>
            <p:cNvPr id="5" name="yt_image_12441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01593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3" name="yt_shape_12443"/>
            <p:cNvSpPr txBox="1"/>
            <p:nvPr/>
          </p:nvSpPr>
          <p:spPr>
            <a:xfrm>
              <a:off x="1280187" y="119271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2" name="yt_shape_12445">
            <a:extLst>
              <a:ext uri="{FF2B5EF4-FFF2-40B4-BE49-F238E27FC236}">
                <a16:creationId xmlns:a16="http://schemas.microsoft.com/office/drawing/2014/main" id="{BFE3F021-589A-FE34-F872-B87F7B2BC9DE}"/>
              </a:ext>
            </a:extLst>
          </p:cNvPr>
          <p:cNvSpPr txBox="1"/>
          <p:nvPr/>
        </p:nvSpPr>
        <p:spPr>
          <a:xfrm>
            <a:off x="540000" y="5008622"/>
            <a:ext cx="10557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）按此图形变化规律，直接写出△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的面积与△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446">
                <a:extLst>
                  <a:ext uri="{FF2B5EF4-FFF2-40B4-BE49-F238E27FC236}">
                    <a16:creationId xmlns:a16="http://schemas.microsoft.com/office/drawing/2014/main" id="{58C4A095-33E4-1F4C-41E0-1AEA5223E06E}"/>
                  </a:ext>
                </a:extLst>
              </p:cNvPr>
              <p:cNvSpPr txBox="1"/>
              <p:nvPr/>
            </p:nvSpPr>
            <p:spPr>
              <a:xfrm>
                <a:off x="540000" y="5640289"/>
                <a:ext cx="3981475" cy="597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宋体" panose="02040503050406030204" pitchFamily="12" charset="0"/>
                            <a:ea typeface="宋体" panose="02040503050406030204" pitchFamily="12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sub>
                        </m:sSub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B.</a:t>
                </a:r>
              </a:p>
            </p:txBody>
          </p:sp>
        </mc:Choice>
        <mc:Fallback>
          <p:sp>
            <p:nvSpPr>
              <p:cNvPr id="3" name="yt_shape_12446">
                <a:extLst>
                  <a:ext uri="{FF2B5EF4-FFF2-40B4-BE49-F238E27FC236}">
                    <a16:creationId xmlns:a16="http://schemas.microsoft.com/office/drawing/2014/main" id="{58C4A095-33E4-1F4C-41E0-1AEA5223E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40289"/>
                <a:ext cx="3981475" cy="597023"/>
              </a:xfrm>
              <a:prstGeom prst="rect">
                <a:avLst/>
              </a:prstGeom>
              <a:blipFill>
                <a:blip r:embed="rId3"/>
                <a:stretch>
                  <a:fillRect l="-4747" r="-1991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723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44</cp:revision>
  <dcterms:created xsi:type="dcterms:W3CDTF">2023-05-05T05:33:00Z</dcterms:created>
  <dcterms:modified xsi:type="dcterms:W3CDTF">2023-05-24T06:05:54Z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