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69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0" name="yt_shape_15450"/>
          <p:cNvSpPr txBox="1"/>
          <p:nvPr/>
        </p:nvSpPr>
        <p:spPr>
          <a:xfrm>
            <a:off x="540119" y="900000"/>
            <a:ext cx="11111999" cy="242546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【教材母题】已知：如图，直线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CD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D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（不必解答）</a:t>
            </a:r>
            <a:endParaRPr lang="en-US" altLang="zh-CN" sz="2400" b="0" i="0" u="none" spc="15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spc="15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spc="15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spc="15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pic>
        <p:nvPicPr>
          <p:cNvPr id="15451" name="yt_image_1545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745" y="2084502"/>
            <a:ext cx="1786509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3" name="yt_shape_15453"/>
          <p:cNvSpPr txBox="1"/>
          <p:nvPr/>
        </p:nvSpPr>
        <p:spPr>
          <a:xfrm>
            <a:off x="540000" y="900000"/>
            <a:ext cx="2500685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19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19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85308a7-2425-4759-8805-69c3b70bb2d1.png&quot;}"/>
            </a:endParaRPr>
          </a:p>
        </p:txBody>
      </p:sp>
      <p:sp>
        <p:nvSpPr>
          <p:cNvPr id="15454" name="yt_shape_1545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5458" name="yt_shape_15458"/>
          <p:cNvSpPr txBox="1"/>
          <p:nvPr/>
        </p:nvSpPr>
        <p:spPr>
          <a:xfrm>
            <a:off x="540000" y="47680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55" name="yt_shape_15455" title="H_153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2371492"/>
            <a:ext cx="2167128" cy="1952766"/>
            <a:chOff x="0" y="0"/>
            <a:chExt cx="2167128" cy="1952766"/>
          </a:xfrm>
        </p:grpSpPr>
        <p:pic>
          <p:nvPicPr>
            <p:cNvPr id="2" name="yt_image_1545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7128" cy="1556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7" name="yt_shape_15457"/>
            <p:cNvSpPr txBox="1"/>
            <p:nvPr/>
          </p:nvSpPr>
          <p:spPr>
            <a:xfrm>
              <a:off x="550283" y="15927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224699">
            <a:extLst>
              <a:ext uri="{FF2B5EF4-FFF2-40B4-BE49-F238E27FC236}">
                <a16:creationId xmlns:a16="http://schemas.microsoft.com/office/drawing/2014/main" id="{CE7A1C3E-8580-2D4C-78F9-39DDAB16256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433"/>
            <a:ext cx="2349564" cy="644714"/>
          </a:xfrm>
          <a:prstGeom prst="rect">
            <a:avLst/>
          </a:prstGeom>
        </p:spPr>
      </p:pic>
      <p:sp>
        <p:nvSpPr>
          <p:cNvPr id="3" name="yt_shape_15459">
            <a:extLst>
              <a:ext uri="{FF2B5EF4-FFF2-40B4-BE49-F238E27FC236}">
                <a16:creationId xmlns:a16="http://schemas.microsoft.com/office/drawing/2014/main" id="{E5E19CC8-8CBC-2257-E8B1-61A44D97EFB2}"/>
              </a:ext>
            </a:extLst>
          </p:cNvPr>
          <p:cNvSpPr txBox="1"/>
          <p:nvPr/>
        </p:nvSpPr>
        <p:spPr>
          <a:xfrm>
            <a:off x="542442" y="2492896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460">
            <a:extLst>
              <a:ext uri="{FF2B5EF4-FFF2-40B4-BE49-F238E27FC236}">
                <a16:creationId xmlns:a16="http://schemas.microsoft.com/office/drawing/2014/main" id="{E2851E02-79A5-456F-CB8F-E5B6510DF350}"/>
              </a:ext>
            </a:extLst>
          </p:cNvPr>
          <p:cNvSpPr txBox="1"/>
          <p:nvPr/>
        </p:nvSpPr>
        <p:spPr>
          <a:xfrm>
            <a:off x="542442" y="2972199"/>
            <a:ext cx="3557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461">
            <a:extLst>
              <a:ext uri="{FF2B5EF4-FFF2-40B4-BE49-F238E27FC236}">
                <a16:creationId xmlns:a16="http://schemas.microsoft.com/office/drawing/2014/main" id="{B46DF4E6-0B05-3E69-81C4-05BD2F00BA82}"/>
              </a:ext>
            </a:extLst>
          </p:cNvPr>
          <p:cNvSpPr txBox="1"/>
          <p:nvPr/>
        </p:nvSpPr>
        <p:spPr>
          <a:xfrm>
            <a:off x="542442" y="3451502"/>
            <a:ext cx="21287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5462">
            <a:extLst>
              <a:ext uri="{FF2B5EF4-FFF2-40B4-BE49-F238E27FC236}">
                <a16:creationId xmlns:a16="http://schemas.microsoft.com/office/drawing/2014/main" id="{FB9056E8-272C-F1AA-9E09-3EC9D0A287F5}"/>
              </a:ext>
            </a:extLst>
          </p:cNvPr>
          <p:cNvSpPr txBox="1"/>
          <p:nvPr/>
        </p:nvSpPr>
        <p:spPr>
          <a:xfrm>
            <a:off x="542442" y="3930805"/>
            <a:ext cx="41886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463">
            <a:extLst>
              <a:ext uri="{FF2B5EF4-FFF2-40B4-BE49-F238E27FC236}">
                <a16:creationId xmlns:a16="http://schemas.microsoft.com/office/drawing/2014/main" id="{C8C66B3E-09AD-390B-599C-EB0F6E60E43D}"/>
              </a:ext>
            </a:extLst>
          </p:cNvPr>
          <p:cNvSpPr txBox="1"/>
          <p:nvPr/>
        </p:nvSpPr>
        <p:spPr>
          <a:xfrm>
            <a:off x="542442" y="4410108"/>
            <a:ext cx="3795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5464">
            <a:extLst>
              <a:ext uri="{FF2B5EF4-FFF2-40B4-BE49-F238E27FC236}">
                <a16:creationId xmlns:a16="http://schemas.microsoft.com/office/drawing/2014/main" id="{77761DFC-F60E-FA51-8CBA-F8DD1B1309F0}"/>
              </a:ext>
            </a:extLst>
          </p:cNvPr>
          <p:cNvSpPr txBox="1"/>
          <p:nvPr/>
        </p:nvSpPr>
        <p:spPr>
          <a:xfrm>
            <a:off x="542442" y="4889411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pic>
        <p:nvPicPr>
          <p:cNvPr id="11" name="yt_image_15465">
            <a:extLst>
              <a:ext uri="{FF2B5EF4-FFF2-40B4-BE49-F238E27FC236}">
                <a16:creationId xmlns:a16="http://schemas.microsoft.com/office/drawing/2014/main" id="{6D567BA3-71CF-41C3-B319-B02CF2ECFD3F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4072" y="2520672"/>
            <a:ext cx="188252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423A594-8DDC-DFF8-E3BF-D4E84217F8D2}"/>
              </a:ext>
            </a:extLst>
          </p:cNvPr>
          <p:cNvSpPr txBox="1"/>
          <p:nvPr/>
        </p:nvSpPr>
        <p:spPr>
          <a:xfrm>
            <a:off x="6972454" y="3928258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9" name="yt_shape_15469"/>
          <p:cNvSpPr txBox="1"/>
          <p:nvPr/>
        </p:nvSpPr>
        <p:spPr>
          <a:xfrm>
            <a:off x="540000" y="900000"/>
            <a:ext cx="69666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5473" name="yt_shape_15473"/>
          <p:cNvSpPr txBox="1"/>
          <p:nvPr/>
        </p:nvSpPr>
        <p:spPr>
          <a:xfrm>
            <a:off x="540000" y="35005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70" name="yt_shape_15470" title="H_151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89686" y="1904684"/>
            <a:ext cx="2465451" cy="1918476"/>
            <a:chOff x="0" y="0"/>
            <a:chExt cx="2465451" cy="1918476"/>
          </a:xfrm>
        </p:grpSpPr>
        <p:pic>
          <p:nvPicPr>
            <p:cNvPr id="2" name="yt_image_1547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5451" cy="1522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2" name="yt_shape_15472"/>
            <p:cNvSpPr txBox="1"/>
            <p:nvPr/>
          </p:nvSpPr>
          <p:spPr>
            <a:xfrm>
              <a:off x="699444" y="15584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474">
            <a:extLst>
              <a:ext uri="{FF2B5EF4-FFF2-40B4-BE49-F238E27FC236}">
                <a16:creationId xmlns:a16="http://schemas.microsoft.com/office/drawing/2014/main" id="{393140FD-F4C2-DB2D-95D6-549DC6B5F6FA}"/>
              </a:ext>
            </a:extLst>
          </p:cNvPr>
          <p:cNvSpPr txBox="1"/>
          <p:nvPr/>
        </p:nvSpPr>
        <p:spPr>
          <a:xfrm>
            <a:off x="540001" y="132851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475">
            <a:extLst>
              <a:ext uri="{FF2B5EF4-FFF2-40B4-BE49-F238E27FC236}">
                <a16:creationId xmlns:a16="http://schemas.microsoft.com/office/drawing/2014/main" id="{DFE1629A-CB57-ED03-298F-563D0A1C318D}"/>
              </a:ext>
            </a:extLst>
          </p:cNvPr>
          <p:cNvSpPr txBox="1"/>
          <p:nvPr/>
        </p:nvSpPr>
        <p:spPr>
          <a:xfrm>
            <a:off x="539882" y="1807818"/>
            <a:ext cx="3265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5" name="yt_shape_15476">
            <a:extLst>
              <a:ext uri="{FF2B5EF4-FFF2-40B4-BE49-F238E27FC236}">
                <a16:creationId xmlns:a16="http://schemas.microsoft.com/office/drawing/2014/main" id="{14E5F875-99AD-C698-FCE8-44410CBA0876}"/>
              </a:ext>
            </a:extLst>
          </p:cNvPr>
          <p:cNvSpPr txBox="1"/>
          <p:nvPr/>
        </p:nvSpPr>
        <p:spPr>
          <a:xfrm>
            <a:off x="539882" y="2287121"/>
            <a:ext cx="6727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平行于同一条直线的两条直线平行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5477">
            <a:extLst>
              <a:ext uri="{FF2B5EF4-FFF2-40B4-BE49-F238E27FC236}">
                <a16:creationId xmlns:a16="http://schemas.microsoft.com/office/drawing/2014/main" id="{B96D6376-2F08-909A-94F2-2B1EBBD66BB9}"/>
              </a:ext>
            </a:extLst>
          </p:cNvPr>
          <p:cNvSpPr txBox="1"/>
          <p:nvPr/>
        </p:nvSpPr>
        <p:spPr>
          <a:xfrm>
            <a:off x="539882" y="2766424"/>
            <a:ext cx="7745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同旁内角互补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7" name="yt_shape_15478">
            <a:extLst>
              <a:ext uri="{FF2B5EF4-FFF2-40B4-BE49-F238E27FC236}">
                <a16:creationId xmlns:a16="http://schemas.microsoft.com/office/drawing/2014/main" id="{7569BEA6-9B3C-5011-99D9-9C4CC5C741C8}"/>
              </a:ext>
            </a:extLst>
          </p:cNvPr>
          <p:cNvSpPr txBox="1"/>
          <p:nvPr/>
        </p:nvSpPr>
        <p:spPr>
          <a:xfrm>
            <a:off x="539882" y="3245727"/>
            <a:ext cx="8649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BE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等式的性质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8" name="yt_shape_15479">
            <a:extLst>
              <a:ext uri="{FF2B5EF4-FFF2-40B4-BE49-F238E27FC236}">
                <a16:creationId xmlns:a16="http://schemas.microsoft.com/office/drawing/2014/main" id="{758D3101-697E-DDAF-DBF6-39FB15637866}"/>
              </a:ext>
            </a:extLst>
          </p:cNvPr>
          <p:cNvSpPr txBox="1"/>
          <p:nvPr/>
        </p:nvSpPr>
        <p:spPr>
          <a:xfrm>
            <a:off x="539882" y="3725030"/>
            <a:ext cx="4009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9" name="yt_shape_15483">
            <a:extLst>
              <a:ext uri="{FF2B5EF4-FFF2-40B4-BE49-F238E27FC236}">
                <a16:creationId xmlns:a16="http://schemas.microsoft.com/office/drawing/2014/main" id="{D973E708-E319-D61B-0CF2-97FE584777FE}"/>
              </a:ext>
            </a:extLst>
          </p:cNvPr>
          <p:cNvSpPr txBox="1"/>
          <p:nvPr/>
        </p:nvSpPr>
        <p:spPr>
          <a:xfrm>
            <a:off x="539882" y="58992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0" name="yt_image_15480">
            <a:extLst>
              <a:ext uri="{FF2B5EF4-FFF2-40B4-BE49-F238E27FC236}">
                <a16:creationId xmlns:a16="http://schemas.microsoft.com/office/drawing/2014/main" id="{0E4C5E5A-701B-99EE-B710-55AA680E407B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2622" y="4356697"/>
            <a:ext cx="1866519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5482">
            <a:extLst>
              <a:ext uri="{FF2B5EF4-FFF2-40B4-BE49-F238E27FC236}">
                <a16:creationId xmlns:a16="http://schemas.microsoft.com/office/drawing/2014/main" id="{4F1E0C8A-EE0D-A4D3-B4A2-81F59DD929CF}"/>
              </a:ext>
            </a:extLst>
          </p:cNvPr>
          <p:cNvSpPr txBox="1"/>
          <p:nvPr/>
        </p:nvSpPr>
        <p:spPr>
          <a:xfrm>
            <a:off x="5257868" y="5488834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AEA4A0-31FA-7B61-9DFE-5A8B91E55AA2}"/>
              </a:ext>
            </a:extLst>
          </p:cNvPr>
          <p:cNvSpPr txBox="1"/>
          <p:nvPr/>
        </p:nvSpPr>
        <p:spPr>
          <a:xfrm>
            <a:off x="5185670" y="5442028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4" name="yt_shape_15484"/>
          <p:cNvSpPr txBox="1"/>
          <p:nvPr/>
        </p:nvSpPr>
        <p:spPr>
          <a:xfrm>
            <a:off x="540000" y="900000"/>
            <a:ext cx="9829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CD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488" name="yt_shape_15488"/>
          <p:cNvSpPr txBox="1"/>
          <p:nvPr/>
        </p:nvSpPr>
        <p:spPr>
          <a:xfrm>
            <a:off x="540000" y="33908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85" name="yt_shape_15485" title="H_142.4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89953" y="1841291"/>
            <a:ext cx="2662047" cy="1808748"/>
            <a:chOff x="0" y="0"/>
            <a:chExt cx="2662047" cy="1808748"/>
          </a:xfrm>
        </p:grpSpPr>
        <p:pic>
          <p:nvPicPr>
            <p:cNvPr id="2" name="yt_image_1548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62047" cy="1412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87" name="yt_shape_15487"/>
            <p:cNvSpPr txBox="1"/>
            <p:nvPr/>
          </p:nvSpPr>
          <p:spPr>
            <a:xfrm>
              <a:off x="797742" y="14487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489">
            <a:extLst>
              <a:ext uri="{FF2B5EF4-FFF2-40B4-BE49-F238E27FC236}">
                <a16:creationId xmlns:a16="http://schemas.microsoft.com/office/drawing/2014/main" id="{E29FF91F-3A3C-5745-F0C0-AE15DE6868ED}"/>
              </a:ext>
            </a:extLst>
          </p:cNvPr>
          <p:cNvSpPr txBox="1"/>
          <p:nvPr/>
        </p:nvSpPr>
        <p:spPr>
          <a:xfrm>
            <a:off x="767408" y="1412776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5490">
            <a:extLst>
              <a:ext uri="{FF2B5EF4-FFF2-40B4-BE49-F238E27FC236}">
                <a16:creationId xmlns:a16="http://schemas.microsoft.com/office/drawing/2014/main" id="{9018B260-9A77-3F0A-8A5E-BB0A43DE3977}"/>
              </a:ext>
            </a:extLst>
          </p:cNvPr>
          <p:cNvSpPr txBox="1"/>
          <p:nvPr/>
        </p:nvSpPr>
        <p:spPr>
          <a:xfrm>
            <a:off x="767408" y="1892079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491">
            <a:extLst>
              <a:ext uri="{FF2B5EF4-FFF2-40B4-BE49-F238E27FC236}">
                <a16:creationId xmlns:a16="http://schemas.microsoft.com/office/drawing/2014/main" id="{D1D1AD1B-5726-C66A-4907-633185985959}"/>
              </a:ext>
            </a:extLst>
          </p:cNvPr>
          <p:cNvSpPr txBox="1"/>
          <p:nvPr/>
        </p:nvSpPr>
        <p:spPr>
          <a:xfrm>
            <a:off x="767408" y="2371382"/>
            <a:ext cx="24093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492">
            <a:extLst>
              <a:ext uri="{FF2B5EF4-FFF2-40B4-BE49-F238E27FC236}">
                <a16:creationId xmlns:a16="http://schemas.microsoft.com/office/drawing/2014/main" id="{5A65BB95-233B-9807-ABBE-C083CC8A9CE0}"/>
              </a:ext>
            </a:extLst>
          </p:cNvPr>
          <p:cNvSpPr txBox="1"/>
          <p:nvPr/>
        </p:nvSpPr>
        <p:spPr>
          <a:xfrm>
            <a:off x="767408" y="2850685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5493">
            <a:extLst>
              <a:ext uri="{FF2B5EF4-FFF2-40B4-BE49-F238E27FC236}">
                <a16:creationId xmlns:a16="http://schemas.microsoft.com/office/drawing/2014/main" id="{DC3EFCA1-5FA1-F79C-53B5-65903793EE2F}"/>
              </a:ext>
            </a:extLst>
          </p:cNvPr>
          <p:cNvSpPr txBox="1"/>
          <p:nvPr/>
        </p:nvSpPr>
        <p:spPr>
          <a:xfrm>
            <a:off x="767408" y="3329988"/>
            <a:ext cx="45813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494">
            <a:extLst>
              <a:ext uri="{FF2B5EF4-FFF2-40B4-BE49-F238E27FC236}">
                <a16:creationId xmlns:a16="http://schemas.microsoft.com/office/drawing/2014/main" id="{51E97CC5-891C-172B-CA24-0164A4576EAC}"/>
              </a:ext>
            </a:extLst>
          </p:cNvPr>
          <p:cNvSpPr txBox="1"/>
          <p:nvPr/>
        </p:nvSpPr>
        <p:spPr>
          <a:xfrm>
            <a:off x="767408" y="3809291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9" name="yt_shape_15498">
            <a:extLst>
              <a:ext uri="{FF2B5EF4-FFF2-40B4-BE49-F238E27FC236}">
                <a16:creationId xmlns:a16="http://schemas.microsoft.com/office/drawing/2014/main" id="{F345DFB9-F635-A6EE-E78E-54F3CEC64911}"/>
              </a:ext>
            </a:extLst>
          </p:cNvPr>
          <p:cNvSpPr txBox="1"/>
          <p:nvPr/>
        </p:nvSpPr>
        <p:spPr>
          <a:xfrm>
            <a:off x="767408" y="64395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0" name="yt_image_15495">
            <a:extLst>
              <a:ext uri="{FF2B5EF4-FFF2-40B4-BE49-F238E27FC236}">
                <a16:creationId xmlns:a16="http://schemas.microsoft.com/office/drawing/2014/main" id="{E04C2939-B8FA-E8C9-802B-2F6B17E1B74F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6002" y="4352057"/>
            <a:ext cx="292722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5497">
            <a:extLst>
              <a:ext uri="{FF2B5EF4-FFF2-40B4-BE49-F238E27FC236}">
                <a16:creationId xmlns:a16="http://schemas.microsoft.com/office/drawing/2014/main" id="{3906B21E-7EEF-10C1-D0A2-5DFA22520B53}"/>
              </a:ext>
            </a:extLst>
          </p:cNvPr>
          <p:cNvSpPr txBox="1"/>
          <p:nvPr/>
        </p:nvSpPr>
        <p:spPr>
          <a:xfrm>
            <a:off x="9531600" y="5940251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B5ADD2C-60E0-B015-0E9C-072D339D5ABC}"/>
              </a:ext>
            </a:extLst>
          </p:cNvPr>
          <p:cNvSpPr txBox="1"/>
          <p:nvPr/>
        </p:nvSpPr>
        <p:spPr>
          <a:xfrm>
            <a:off x="9459402" y="589344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9" name="yt_shape_15499"/>
          <p:cNvSpPr txBox="1"/>
          <p:nvPr/>
        </p:nvSpPr>
        <p:spPr>
          <a:xfrm>
            <a:off x="540000" y="900000"/>
            <a:ext cx="7966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5503" name="yt_shape_15503"/>
          <p:cNvSpPr txBox="1"/>
          <p:nvPr/>
        </p:nvSpPr>
        <p:spPr>
          <a:xfrm>
            <a:off x="540000" y="31736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00" name="yt_shape_15500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87763" y="1837422"/>
            <a:ext cx="1530477" cy="1591578"/>
            <a:chOff x="0" y="0"/>
            <a:chExt cx="1530477" cy="1591578"/>
          </a:xfrm>
        </p:grpSpPr>
        <p:pic>
          <p:nvPicPr>
            <p:cNvPr id="2" name="yt_image_1550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0477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02" name="yt_shape_15502"/>
            <p:cNvSpPr txBox="1"/>
            <p:nvPr/>
          </p:nvSpPr>
          <p:spPr>
            <a:xfrm>
              <a:off x="231957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504">
            <a:extLst>
              <a:ext uri="{FF2B5EF4-FFF2-40B4-BE49-F238E27FC236}">
                <a16:creationId xmlns:a16="http://schemas.microsoft.com/office/drawing/2014/main" id="{F976A74C-D151-3E5D-697F-F2826B090D38}"/>
              </a:ext>
            </a:extLst>
          </p:cNvPr>
          <p:cNvSpPr txBox="1"/>
          <p:nvPr/>
        </p:nvSpPr>
        <p:spPr>
          <a:xfrm>
            <a:off x="540000" y="1328515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505">
            <a:extLst>
              <a:ext uri="{FF2B5EF4-FFF2-40B4-BE49-F238E27FC236}">
                <a16:creationId xmlns:a16="http://schemas.microsoft.com/office/drawing/2014/main" id="{A85911F4-E60E-9411-03CA-A92C6D2D1BE1}"/>
              </a:ext>
            </a:extLst>
          </p:cNvPr>
          <p:cNvSpPr txBox="1"/>
          <p:nvPr/>
        </p:nvSpPr>
        <p:spPr>
          <a:xfrm>
            <a:off x="540000" y="1807818"/>
            <a:ext cx="48202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506">
            <a:extLst>
              <a:ext uri="{FF2B5EF4-FFF2-40B4-BE49-F238E27FC236}">
                <a16:creationId xmlns:a16="http://schemas.microsoft.com/office/drawing/2014/main" id="{51E75DFC-649E-B0A5-8DE9-95BE1CE139FC}"/>
              </a:ext>
            </a:extLst>
          </p:cNvPr>
          <p:cNvSpPr txBox="1"/>
          <p:nvPr/>
        </p:nvSpPr>
        <p:spPr>
          <a:xfrm>
            <a:off x="540000" y="2287121"/>
            <a:ext cx="1998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507">
            <a:extLst>
              <a:ext uri="{FF2B5EF4-FFF2-40B4-BE49-F238E27FC236}">
                <a16:creationId xmlns:a16="http://schemas.microsoft.com/office/drawing/2014/main" id="{9B7CEB86-6AC6-973C-02D6-C39B388F5ECB}"/>
              </a:ext>
            </a:extLst>
          </p:cNvPr>
          <p:cNvSpPr txBox="1"/>
          <p:nvPr/>
        </p:nvSpPr>
        <p:spPr>
          <a:xfrm>
            <a:off x="540000" y="2766424"/>
            <a:ext cx="6615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7" name="yt_shape_15508">
            <a:extLst>
              <a:ext uri="{FF2B5EF4-FFF2-40B4-BE49-F238E27FC236}">
                <a16:creationId xmlns:a16="http://schemas.microsoft.com/office/drawing/2014/main" id="{975A1A82-299F-A09A-D87A-84DED9552371}"/>
              </a:ext>
            </a:extLst>
          </p:cNvPr>
          <p:cNvSpPr txBox="1"/>
          <p:nvPr/>
        </p:nvSpPr>
        <p:spPr>
          <a:xfrm>
            <a:off x="540000" y="3245727"/>
            <a:ext cx="33999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5509">
            <a:extLst>
              <a:ext uri="{FF2B5EF4-FFF2-40B4-BE49-F238E27FC236}">
                <a16:creationId xmlns:a16="http://schemas.microsoft.com/office/drawing/2014/main" id="{18AC4486-D009-328E-1CD6-6A3E12A61400}"/>
              </a:ext>
            </a:extLst>
          </p:cNvPr>
          <p:cNvSpPr txBox="1"/>
          <p:nvPr/>
        </p:nvSpPr>
        <p:spPr>
          <a:xfrm>
            <a:off x="540000" y="3725030"/>
            <a:ext cx="7266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平行于同一条直线的两条直线平行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9" name="yt_shape_15510">
            <a:extLst>
              <a:ext uri="{FF2B5EF4-FFF2-40B4-BE49-F238E27FC236}">
                <a16:creationId xmlns:a16="http://schemas.microsoft.com/office/drawing/2014/main" id="{87CD8B59-8833-CF2D-63C7-C34D6B01CF8F}"/>
              </a:ext>
            </a:extLst>
          </p:cNvPr>
          <p:cNvSpPr txBox="1"/>
          <p:nvPr/>
        </p:nvSpPr>
        <p:spPr>
          <a:xfrm>
            <a:off x="540000" y="4204333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0" name="yt_shape_15511">
            <a:extLst>
              <a:ext uri="{FF2B5EF4-FFF2-40B4-BE49-F238E27FC236}">
                <a16:creationId xmlns:a16="http://schemas.microsoft.com/office/drawing/2014/main" id="{EBC075B3-84C0-D49B-B0EB-472C0F72BF2D}"/>
              </a:ext>
            </a:extLst>
          </p:cNvPr>
          <p:cNvSpPr txBox="1"/>
          <p:nvPr/>
        </p:nvSpPr>
        <p:spPr>
          <a:xfrm>
            <a:off x="540000" y="4683636"/>
            <a:ext cx="4683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5512">
            <a:extLst>
              <a:ext uri="{FF2B5EF4-FFF2-40B4-BE49-F238E27FC236}">
                <a16:creationId xmlns:a16="http://schemas.microsoft.com/office/drawing/2014/main" id="{8BBF2E4D-BE8D-0216-FDDD-725BA1F0A891}"/>
              </a:ext>
            </a:extLst>
          </p:cNvPr>
          <p:cNvSpPr txBox="1"/>
          <p:nvPr/>
        </p:nvSpPr>
        <p:spPr>
          <a:xfrm>
            <a:off x="540000" y="5162939"/>
            <a:ext cx="45813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又因为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" name="yt_shape_15513">
            <a:extLst>
              <a:ext uri="{FF2B5EF4-FFF2-40B4-BE49-F238E27FC236}">
                <a16:creationId xmlns:a16="http://schemas.microsoft.com/office/drawing/2014/main" id="{639E2E32-7F5C-E5CB-63E1-5A363F3ED8CE}"/>
              </a:ext>
            </a:extLst>
          </p:cNvPr>
          <p:cNvSpPr txBox="1"/>
          <p:nvPr/>
        </p:nvSpPr>
        <p:spPr>
          <a:xfrm>
            <a:off x="540000" y="5642242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" name="yt_shape_15517">
            <a:extLst>
              <a:ext uri="{FF2B5EF4-FFF2-40B4-BE49-F238E27FC236}">
                <a16:creationId xmlns:a16="http://schemas.microsoft.com/office/drawing/2014/main" id="{48FD8740-13A3-36BD-AD15-7E3F90AAE96D}"/>
              </a:ext>
            </a:extLst>
          </p:cNvPr>
          <p:cNvSpPr txBox="1"/>
          <p:nvPr/>
        </p:nvSpPr>
        <p:spPr>
          <a:xfrm>
            <a:off x="540000" y="61215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4" name="yt_image_15514" title="H_94.14">
            <a:extLst>
              <a:ext uri="{FF2B5EF4-FFF2-40B4-BE49-F238E27FC236}">
                <a16:creationId xmlns:a16="http://schemas.microsoft.com/office/drawing/2014/main" id="{05F438C1-929D-37E5-BBA5-034C3B14EA0B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7763" y="4035059"/>
            <a:ext cx="1530477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yt_shape_15516">
            <a:extLst>
              <a:ext uri="{FF2B5EF4-FFF2-40B4-BE49-F238E27FC236}">
                <a16:creationId xmlns:a16="http://schemas.microsoft.com/office/drawing/2014/main" id="{656BE022-8F4F-4B51-26F0-1AC2D48B1288}"/>
              </a:ext>
            </a:extLst>
          </p:cNvPr>
          <p:cNvSpPr txBox="1"/>
          <p:nvPr/>
        </p:nvSpPr>
        <p:spPr>
          <a:xfrm>
            <a:off x="3211190" y="3069000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3506280-5825-0DAC-8867-028D81277051}"/>
              </a:ext>
            </a:extLst>
          </p:cNvPr>
          <p:cNvSpPr txBox="1"/>
          <p:nvPr/>
        </p:nvSpPr>
        <p:spPr>
          <a:xfrm>
            <a:off x="9192344" y="526838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8" name="yt_shape_155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522" name="yt_shape_15522"/>
          <p:cNvSpPr txBox="1"/>
          <p:nvPr/>
        </p:nvSpPr>
        <p:spPr>
          <a:xfrm>
            <a:off x="540000" y="37258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19" name="yt_shape_15519" title="H_130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2223546"/>
            <a:ext cx="2016252" cy="1663587"/>
            <a:chOff x="0" y="0"/>
            <a:chExt cx="2016252" cy="1663587"/>
          </a:xfrm>
        </p:grpSpPr>
        <p:pic>
          <p:nvPicPr>
            <p:cNvPr id="2" name="yt_image_15519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6252" cy="1267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21" name="yt_shape_15521"/>
            <p:cNvSpPr txBox="1"/>
            <p:nvPr/>
          </p:nvSpPr>
          <p:spPr>
            <a:xfrm>
              <a:off x="474845" y="13035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5523">
            <a:extLst>
              <a:ext uri="{FF2B5EF4-FFF2-40B4-BE49-F238E27FC236}">
                <a16:creationId xmlns:a16="http://schemas.microsoft.com/office/drawing/2014/main" id="{8F8724A2-2F71-9480-C486-8C226F7ED7C7}"/>
              </a:ext>
            </a:extLst>
          </p:cNvPr>
          <p:cNvSpPr txBox="1"/>
          <p:nvPr/>
        </p:nvSpPr>
        <p:spPr>
          <a:xfrm>
            <a:off x="540000" y="1845047"/>
            <a:ext cx="3896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5524">
            <a:extLst>
              <a:ext uri="{FF2B5EF4-FFF2-40B4-BE49-F238E27FC236}">
                <a16:creationId xmlns:a16="http://schemas.microsoft.com/office/drawing/2014/main" id="{0FEFCCA1-220A-3291-40BB-76F2212E72E5}"/>
              </a:ext>
            </a:extLst>
          </p:cNvPr>
          <p:cNvSpPr txBox="1"/>
          <p:nvPr/>
        </p:nvSpPr>
        <p:spPr>
          <a:xfrm>
            <a:off x="540000" y="2324350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525">
            <a:extLst>
              <a:ext uri="{FF2B5EF4-FFF2-40B4-BE49-F238E27FC236}">
                <a16:creationId xmlns:a16="http://schemas.microsoft.com/office/drawing/2014/main" id="{C9988232-881A-3828-285B-85EE811A6736}"/>
              </a:ext>
            </a:extLst>
          </p:cNvPr>
          <p:cNvSpPr txBox="1"/>
          <p:nvPr/>
        </p:nvSpPr>
        <p:spPr>
          <a:xfrm>
            <a:off x="540000" y="2803653"/>
            <a:ext cx="3776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5526">
            <a:extLst>
              <a:ext uri="{FF2B5EF4-FFF2-40B4-BE49-F238E27FC236}">
                <a16:creationId xmlns:a16="http://schemas.microsoft.com/office/drawing/2014/main" id="{E711510E-C384-2D06-2AE5-995D8763465E}"/>
              </a:ext>
            </a:extLst>
          </p:cNvPr>
          <p:cNvSpPr txBox="1"/>
          <p:nvPr/>
        </p:nvSpPr>
        <p:spPr>
          <a:xfrm>
            <a:off x="540000" y="3282956"/>
            <a:ext cx="34031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7" name="yt_shape_15527">
            <a:extLst>
              <a:ext uri="{FF2B5EF4-FFF2-40B4-BE49-F238E27FC236}">
                <a16:creationId xmlns:a16="http://schemas.microsoft.com/office/drawing/2014/main" id="{37F282C8-434F-F12F-3E29-C8FC7D28C4E9}"/>
              </a:ext>
            </a:extLst>
          </p:cNvPr>
          <p:cNvSpPr txBox="1"/>
          <p:nvPr/>
        </p:nvSpPr>
        <p:spPr>
          <a:xfrm>
            <a:off x="540000" y="3762259"/>
            <a:ext cx="4853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8" name="yt_shape_15528">
            <a:extLst>
              <a:ext uri="{FF2B5EF4-FFF2-40B4-BE49-F238E27FC236}">
                <a16:creationId xmlns:a16="http://schemas.microsoft.com/office/drawing/2014/main" id="{7CD3E67F-6032-D470-4125-BBC90424BB55}"/>
              </a:ext>
            </a:extLst>
          </p:cNvPr>
          <p:cNvSpPr txBox="1"/>
          <p:nvPr/>
        </p:nvSpPr>
        <p:spPr>
          <a:xfrm>
            <a:off x="540000" y="4241562"/>
            <a:ext cx="7673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5529">
                <a:extLst>
                  <a:ext uri="{FF2B5EF4-FFF2-40B4-BE49-F238E27FC236}">
                    <a16:creationId xmlns:a16="http://schemas.microsoft.com/office/drawing/2014/main" id="{C7C1B363-D252-5C81-D6DC-D698DD2155DE}"/>
                  </a:ext>
                </a:extLst>
              </p:cNvPr>
              <p:cNvSpPr txBox="1"/>
              <p:nvPr/>
            </p:nvSpPr>
            <p:spPr>
              <a:xfrm>
                <a:off x="540000" y="4720865"/>
                <a:ext cx="983121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9" name="yt_shape_15529">
                <a:extLst>
                  <a:ext uri="{FF2B5EF4-FFF2-40B4-BE49-F238E27FC236}">
                    <a16:creationId xmlns:a16="http://schemas.microsoft.com/office/drawing/2014/main" id="{C7C1B363-D252-5C81-D6DC-D698DD2155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0865"/>
                <a:ext cx="9831217" cy="638893"/>
              </a:xfrm>
              <a:prstGeom prst="rect">
                <a:avLst/>
              </a:prstGeom>
              <a:blipFill>
                <a:blip r:embed="rId3"/>
                <a:stretch>
                  <a:fillRect l="-1923" r="-105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531">
            <a:extLst>
              <a:ext uri="{FF2B5EF4-FFF2-40B4-BE49-F238E27FC236}">
                <a16:creationId xmlns:a16="http://schemas.microsoft.com/office/drawing/2014/main" id="{267668F4-DCE5-76B1-5574-58608472556E}"/>
              </a:ext>
            </a:extLst>
          </p:cNvPr>
          <p:cNvSpPr txBox="1"/>
          <p:nvPr/>
        </p:nvSpPr>
        <p:spPr>
          <a:xfrm>
            <a:off x="540000" y="5410546"/>
            <a:ext cx="62036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1" name="yt_shape_15532">
            <a:extLst>
              <a:ext uri="{FF2B5EF4-FFF2-40B4-BE49-F238E27FC236}">
                <a16:creationId xmlns:a16="http://schemas.microsoft.com/office/drawing/2014/main" id="{A3257762-C1BA-566D-A556-A9662B68B01F}"/>
              </a:ext>
            </a:extLst>
          </p:cNvPr>
          <p:cNvSpPr txBox="1"/>
          <p:nvPr/>
        </p:nvSpPr>
        <p:spPr>
          <a:xfrm>
            <a:off x="540000" y="5889849"/>
            <a:ext cx="102047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°.</a:t>
            </a:r>
          </a:p>
        </p:txBody>
      </p:sp>
      <p:sp>
        <p:nvSpPr>
          <p:cNvPr id="12" name="yt_shape_15536">
            <a:extLst>
              <a:ext uri="{FF2B5EF4-FFF2-40B4-BE49-F238E27FC236}">
                <a16:creationId xmlns:a16="http://schemas.microsoft.com/office/drawing/2014/main" id="{386D9174-369D-74DD-482D-75B2F8288C37}"/>
              </a:ext>
            </a:extLst>
          </p:cNvPr>
          <p:cNvSpPr txBox="1"/>
          <p:nvPr/>
        </p:nvSpPr>
        <p:spPr>
          <a:xfrm>
            <a:off x="540000" y="63691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3" name="yt_image_15533" title="H_96.75">
            <a:extLst>
              <a:ext uri="{FF2B5EF4-FFF2-40B4-BE49-F238E27FC236}">
                <a16:creationId xmlns:a16="http://schemas.microsoft.com/office/drawing/2014/main" id="{92E3E03B-C73D-1D6C-B203-CBD4A07AD097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5790" y="2200275"/>
            <a:ext cx="196024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5535">
            <a:extLst>
              <a:ext uri="{FF2B5EF4-FFF2-40B4-BE49-F238E27FC236}">
                <a16:creationId xmlns:a16="http://schemas.microsoft.com/office/drawing/2014/main" id="{89312612-05F5-B523-7E35-463197A41A76}"/>
              </a:ext>
            </a:extLst>
          </p:cNvPr>
          <p:cNvSpPr txBox="1"/>
          <p:nvPr/>
        </p:nvSpPr>
        <p:spPr>
          <a:xfrm>
            <a:off x="2630032" y="3465000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B51B937-7D45-D63E-80CD-86A36B705ABD}"/>
              </a:ext>
            </a:extLst>
          </p:cNvPr>
          <p:cNvSpPr txBox="1"/>
          <p:nvPr/>
        </p:nvSpPr>
        <p:spPr>
          <a:xfrm>
            <a:off x="7188452" y="3516533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737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