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3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3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9.xml"/><Relationship Id="rId7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47"/>
          <a:stretch>
            <a:fillRect/>
          </a:stretch>
        </p:blipFill>
        <p:spPr>
          <a:xfrm>
            <a:off x="407035" y="1628775"/>
            <a:ext cx="11520170" cy="30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439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90025" y="1951990"/>
            <a:ext cx="1922145" cy="106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8945" y="4799260"/>
            <a:ext cx="828297" cy="3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97180"/>
            <a:ext cx="11520000" cy="280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765" y="2750856"/>
            <a:ext cx="4722247" cy="111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310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4177" y="1777253"/>
            <a:ext cx="180892" cy="31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7980" y="3482975"/>
            <a:ext cx="227774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7135"/>
            <a:ext cx="11520000" cy="442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3560" y="2497455"/>
            <a:ext cx="100647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08459" y="2497179"/>
            <a:ext cx="514115" cy="32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55534" y="4710573"/>
            <a:ext cx="666446" cy="32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34" b="53592"/>
          <a:stretch>
            <a:fillRect/>
          </a:stretch>
        </p:blipFill>
        <p:spPr>
          <a:xfrm>
            <a:off x="4007485" y="5085080"/>
            <a:ext cx="4162425" cy="177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1"/>
          <a:stretch>
            <a:fillRect/>
          </a:stretch>
        </p:blipFill>
        <p:spPr>
          <a:xfrm>
            <a:off x="839470" y="1268525"/>
            <a:ext cx="10061575" cy="294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5775" y="3213100"/>
            <a:ext cx="756920" cy="8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66" b="53592"/>
          <a:stretch>
            <a:fillRect/>
          </a:stretch>
        </p:blipFill>
        <p:spPr>
          <a:xfrm>
            <a:off x="6240145" y="3213100"/>
            <a:ext cx="379666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28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9520" y="3413760"/>
            <a:ext cx="325247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7775" y="3980815"/>
            <a:ext cx="429958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7145" y="4598035"/>
            <a:ext cx="105537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7775" y="5059680"/>
            <a:ext cx="429895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7145" y="5746115"/>
            <a:ext cx="4641215" cy="109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1137265" cy="330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035" y="2061210"/>
            <a:ext cx="47885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40" b="7102"/>
          <a:stretch>
            <a:fillRect/>
          </a:stretch>
        </p:blipFill>
        <p:spPr>
          <a:xfrm>
            <a:off x="695325" y="4077970"/>
            <a:ext cx="849376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335280" y="2708910"/>
            <a:ext cx="47885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23570" y="3429000"/>
            <a:ext cx="564705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335280" y="4077335"/>
            <a:ext cx="4788535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623570" y="5229225"/>
            <a:ext cx="4788535" cy="149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04750"/>
            <a:ext cx="11520000" cy="565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575" y="3918585"/>
            <a:ext cx="675957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2200" y="4661535"/>
            <a:ext cx="6273800" cy="142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4575" y="6003925"/>
            <a:ext cx="608393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9636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9030"/>
            <a:ext cx="10624820" cy="126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0090" y="2493010"/>
            <a:ext cx="7054215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108450"/>
            <a:ext cx="810260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7080" y="4869180"/>
            <a:ext cx="6100445" cy="140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1180" y="3284855"/>
            <a:ext cx="705421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7"/>
          <a:stretch>
            <a:fillRect/>
          </a:stretch>
        </p:blipFill>
        <p:spPr>
          <a:xfrm>
            <a:off x="479425" y="1916860"/>
            <a:ext cx="11468735" cy="34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848340" y="2708910"/>
            <a:ext cx="54610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4"/>
          <a:stretch>
            <a:fillRect/>
          </a:stretch>
        </p:blipFill>
        <p:spPr>
          <a:xfrm>
            <a:off x="623570" y="908685"/>
            <a:ext cx="11468735" cy="7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223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550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975360"/>
            <a:ext cx="7348220" cy="123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325" y="2209165"/>
            <a:ext cx="6065520" cy="120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1325" y="3716020"/>
            <a:ext cx="4472940" cy="87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1325" y="4779645"/>
            <a:ext cx="28225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41325" y="5464175"/>
            <a:ext cx="5441315" cy="106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7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81280"/>
            <a:ext cx="11494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52876" y="2559101"/>
            <a:ext cx="1244410" cy="1131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2368" y="4764250"/>
            <a:ext cx="560459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445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035" y="1156335"/>
            <a:ext cx="7493000" cy="122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7035" y="2568575"/>
            <a:ext cx="696912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7035" y="3273425"/>
            <a:ext cx="243268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7035" y="3931285"/>
            <a:ext cx="736663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7035" y="4588510"/>
            <a:ext cx="691324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1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0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043305"/>
            <a:ext cx="1004316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625" y="1736725"/>
            <a:ext cx="5876290" cy="130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25" y="3054350"/>
            <a:ext cx="886587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3717925"/>
            <a:ext cx="652081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625" y="4260215"/>
            <a:ext cx="393319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625" y="5116195"/>
            <a:ext cx="4157980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5923915"/>
            <a:ext cx="5589270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4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4895"/>
            <a:ext cx="5947410" cy="126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7" y="2415699"/>
            <a:ext cx="10586975" cy="3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17" y="3092520"/>
            <a:ext cx="10615538" cy="39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7" y="3778875"/>
            <a:ext cx="2894280" cy="3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46025"/>
            <a:ext cx="11520000" cy="366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8910" y="2443480"/>
            <a:ext cx="70421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81755" y="3187700"/>
            <a:ext cx="67627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03" r="10616" b="21494"/>
          <a:stretch>
            <a:fillRect/>
          </a:stretch>
        </p:blipFill>
        <p:spPr>
          <a:xfrm>
            <a:off x="5015865" y="4509120"/>
            <a:ext cx="2478405" cy="228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4310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252" y="1210145"/>
            <a:ext cx="6216991" cy="4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252" y="1934884"/>
            <a:ext cx="2199272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252" y="2564263"/>
            <a:ext cx="6226512" cy="38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1325" y="3263900"/>
            <a:ext cx="6556375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325" y="4331335"/>
            <a:ext cx="3807460" cy="102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657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834096"/>
            <a:ext cx="1022413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530" y="1288121"/>
            <a:ext cx="269494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30" y="2048216"/>
            <a:ext cx="10372725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30" y="2739096"/>
            <a:ext cx="292163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30" y="3222331"/>
            <a:ext cx="998347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3941786"/>
            <a:ext cx="7927975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4530" y="4898096"/>
            <a:ext cx="10438765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30" y="5909016"/>
            <a:ext cx="177800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03" r="10616" b="21494"/>
          <a:stretch>
            <a:fillRect/>
          </a:stretch>
        </p:blipFill>
        <p:spPr>
          <a:xfrm>
            <a:off x="10416480" y="3736228"/>
            <a:ext cx="1613812" cy="148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4" grpId="0" bldLvl="0" animBg="1"/>
      <p:bldP spid="19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268935"/>
            <a:ext cx="11520000" cy="386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32068" y="1440656"/>
            <a:ext cx="333223" cy="33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25425"/>
            <a:ext cx="11520000" cy="348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4195" y="2493010"/>
            <a:ext cx="4457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539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03506" y="2223328"/>
            <a:ext cx="371305" cy="3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5315" y="1868805"/>
            <a:ext cx="52133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>
            <a:fillRect/>
          </a:stretch>
        </p:blipFill>
        <p:spPr>
          <a:xfrm>
            <a:off x="839470" y="3994785"/>
            <a:ext cx="11017340" cy="231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749280" y="4957445"/>
            <a:ext cx="45339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5701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6585" y="3213100"/>
            <a:ext cx="49085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509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66120" y="1847215"/>
            <a:ext cx="43434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6285" y="4709160"/>
            <a:ext cx="34417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520000" cy="51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6585" y="4437380"/>
            <a:ext cx="49212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2023-05-25T18:42:57Z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