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0695" y="3033395"/>
            <a:ext cx="112299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53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335280" y="1196975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035" y="1988820"/>
            <a:ext cx="8780145" cy="174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07035" y="3933190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407035" y="4869180"/>
            <a:ext cx="8780145" cy="168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900000"/>
            <a:ext cx="11326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3573145"/>
            <a:ext cx="1111250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479425" y="4405630"/>
            <a:ext cx="10801350" cy="225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341325"/>
            <a:ext cx="11520000" cy="41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"/>
            </p:custDataLst>
          </p:nvPr>
        </p:nvSpPr>
        <p:spPr bwMode="auto">
          <a:xfrm>
            <a:off x="479425" y="1196975"/>
            <a:ext cx="10801350" cy="104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46990" y="2205355"/>
            <a:ext cx="10801350" cy="83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335280" y="3357245"/>
            <a:ext cx="10801350" cy="216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58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1"/>
            </p:custDataLst>
          </p:nvPr>
        </p:nvSpPr>
        <p:spPr bwMode="auto">
          <a:xfrm>
            <a:off x="1120140" y="2925445"/>
            <a:ext cx="42773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983615" y="3554095"/>
            <a:ext cx="42773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911225" y="4221480"/>
            <a:ext cx="503047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95325" y="4941570"/>
            <a:ext cx="42773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695325" y="5570220"/>
            <a:ext cx="5914390" cy="118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07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83615" y="2277110"/>
            <a:ext cx="427736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911225" y="2925445"/>
            <a:ext cx="427736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839470" y="3501390"/>
            <a:ext cx="768223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407035" y="4247515"/>
            <a:ext cx="7682230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407035" y="5229225"/>
            <a:ext cx="7682230" cy="151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8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>
            <p:custDataLst>
              <p:tags r:id="rId1"/>
            </p:custDataLst>
          </p:nvPr>
        </p:nvSpPr>
        <p:spPr bwMode="auto">
          <a:xfrm>
            <a:off x="695325" y="2277110"/>
            <a:ext cx="768223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2997200"/>
            <a:ext cx="768223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551180" y="3502025"/>
            <a:ext cx="7682230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407035" y="4221480"/>
            <a:ext cx="768223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551180" y="5257165"/>
            <a:ext cx="7682230" cy="143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14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auto">
          <a:xfrm>
            <a:off x="551180" y="2853690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035" y="3501390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91135" y="4192270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91135" y="4869180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263525" y="5589270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335280" y="6188075"/>
            <a:ext cx="768223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268935"/>
            <a:ext cx="11520000" cy="190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auto">
          <a:xfrm>
            <a:off x="407035" y="1196975"/>
            <a:ext cx="7970520" cy="248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543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1"/>
            </p:custDataLst>
          </p:nvPr>
        </p:nvSpPr>
        <p:spPr bwMode="auto">
          <a:xfrm>
            <a:off x="551180" y="2853690"/>
            <a:ext cx="878014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3789045"/>
            <a:ext cx="878014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407035" y="4724400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407035" y="5661660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341325"/>
            <a:ext cx="11520000" cy="362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479425" y="1485265"/>
            <a:ext cx="8765540" cy="149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525" y="3357245"/>
            <a:ext cx="9024620" cy="176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49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479425" y="3645535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035" y="4437380"/>
            <a:ext cx="8780145" cy="138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07035" y="5949315"/>
            <a:ext cx="878014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2023-05-25T19:43:18Z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