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90" r:id="rId4"/>
    <p:sldId id="388" r:id="rId5"/>
    <p:sldId id="387" r:id="rId6"/>
    <p:sldId id="385" r:id="rId7"/>
    <p:sldId id="383" r:id="rId8"/>
    <p:sldId id="381" r:id="rId9"/>
    <p:sldId id="380" r:id="rId10"/>
    <p:sldId id="379" r:id="rId11"/>
    <p:sldId id="378" r:id="rId12"/>
    <p:sldId id="376" r:id="rId13"/>
    <p:sldId id="375" r:id="rId14"/>
    <p:sldId id="373" r:id="rId15"/>
    <p:sldId id="372" r:id="rId16"/>
    <p:sldId id="371" r:id="rId17"/>
    <p:sldId id="370" r:id="rId18"/>
    <p:sldId id="369" r:id="rId19"/>
    <p:sldId id="368" r:id="rId20"/>
    <p:sldId id="367" r:id="rId21"/>
    <p:sldId id="366" r:id="rId22"/>
    <p:sldId id="365" r:id="rId23"/>
    <p:sldId id="364" r:id="rId24"/>
  </p:sldIdLst>
  <p:sldSz cx="12192000" cy="6858000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3" d="100"/>
          <a:sy n="63" d="100"/>
        </p:scale>
        <p:origin x="970" y="49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tags" Target="../tags/tag9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tags" Target="../tags/tag1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2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tags" Target="../tags/tag25.xml"/><Relationship Id="rId7" Type="http://schemas.openxmlformats.org/officeDocument/2006/relationships/image" Target="../media/image28.png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7" Type="http://schemas.openxmlformats.org/officeDocument/2006/relationships/image" Target="../media/image31.png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image" Target="../media/image33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image" Target="../media/image31.png"/><Relationship Id="rId5" Type="http://schemas.openxmlformats.org/officeDocument/2006/relationships/image" Target="../media/image34.png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2538" y="3009900"/>
            <a:ext cx="968692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575" y="981280"/>
            <a:ext cx="11520000" cy="5250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76698" y="4297686"/>
            <a:ext cx="5379173" cy="571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726384" y="4307216"/>
            <a:ext cx="1808925" cy="552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67376" y="5317386"/>
            <a:ext cx="2989487" cy="571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893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27074" y="1111416"/>
            <a:ext cx="637884" cy="442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72" r="70835"/>
          <a:stretch/>
        </p:blipFill>
        <p:spPr>
          <a:xfrm>
            <a:off x="4007768" y="2204864"/>
            <a:ext cx="3359875" cy="3944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908890"/>
            <a:ext cx="11520000" cy="2127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67699" y="2272869"/>
            <a:ext cx="913983" cy="44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41" r="25836"/>
          <a:stretch>
            <a:fillRect/>
          </a:stretch>
        </p:blipFill>
        <p:spPr>
          <a:xfrm>
            <a:off x="5087888" y="2478331"/>
            <a:ext cx="3239417" cy="3795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908720"/>
            <a:ext cx="11520000" cy="1984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03401" y="2072441"/>
            <a:ext cx="847338" cy="496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710"/>
          <a:stretch>
            <a:fillRect/>
          </a:stretch>
        </p:blipFill>
        <p:spPr>
          <a:xfrm>
            <a:off x="4295775" y="2892890"/>
            <a:ext cx="3115310" cy="3771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81280"/>
            <a:ext cx="11520000" cy="1921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91635" y="2223770"/>
            <a:ext cx="902970" cy="603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38" r="20208"/>
          <a:stretch>
            <a:fillRect/>
          </a:stretch>
        </p:blipFill>
        <p:spPr>
          <a:xfrm>
            <a:off x="7104112" y="2636912"/>
            <a:ext cx="3240459" cy="3753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41"/>
          <a:stretch>
            <a:fillRect/>
          </a:stretch>
        </p:blipFill>
        <p:spPr>
          <a:xfrm>
            <a:off x="407035" y="908685"/>
            <a:ext cx="7345135" cy="4066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75460" y="4005580"/>
            <a:ext cx="1090295" cy="720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112224" y="1484784"/>
            <a:ext cx="3261918" cy="37304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8901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271270" y="3573145"/>
            <a:ext cx="3351530" cy="655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2"/>
            </p:custDataLst>
          </p:nvPr>
        </p:nvSpPr>
        <p:spPr bwMode="auto">
          <a:xfrm>
            <a:off x="1055370" y="4265295"/>
            <a:ext cx="3351530" cy="49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3"/>
            </p:custDataLst>
          </p:nvPr>
        </p:nvSpPr>
        <p:spPr bwMode="auto">
          <a:xfrm>
            <a:off x="911225" y="4869180"/>
            <a:ext cx="3351530" cy="49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4"/>
            </p:custDataLst>
          </p:nvPr>
        </p:nvSpPr>
        <p:spPr bwMode="auto">
          <a:xfrm>
            <a:off x="983615" y="5517515"/>
            <a:ext cx="3777615" cy="49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5"/>
            </p:custDataLst>
          </p:nvPr>
        </p:nvSpPr>
        <p:spPr bwMode="auto">
          <a:xfrm>
            <a:off x="983615" y="6165850"/>
            <a:ext cx="3351530" cy="49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6"/>
            </p:custDataLst>
          </p:nvPr>
        </p:nvSpPr>
        <p:spPr bwMode="auto">
          <a:xfrm>
            <a:off x="5735955" y="692785"/>
            <a:ext cx="3351530" cy="49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08890"/>
            <a:ext cx="89669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199515" y="2421255"/>
            <a:ext cx="3826510" cy="766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>
            <p:custDataLst>
              <p:tags r:id="rId2"/>
            </p:custDataLst>
          </p:nvPr>
        </p:nvSpPr>
        <p:spPr bwMode="auto">
          <a:xfrm>
            <a:off x="1271270" y="3285490"/>
            <a:ext cx="4951730" cy="581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>
            <p:custDataLst>
              <p:tags r:id="rId3"/>
            </p:custDataLst>
          </p:nvPr>
        </p:nvSpPr>
        <p:spPr bwMode="auto">
          <a:xfrm>
            <a:off x="1127125" y="4005580"/>
            <a:ext cx="4719955" cy="473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>
            <p:custDataLst>
              <p:tags r:id="rId4"/>
            </p:custDataLst>
          </p:nvPr>
        </p:nvSpPr>
        <p:spPr bwMode="auto">
          <a:xfrm>
            <a:off x="983615" y="4653280"/>
            <a:ext cx="5864860" cy="728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>
            <p:custDataLst>
              <p:tags r:id="rId5"/>
            </p:custDataLst>
          </p:nvPr>
        </p:nvSpPr>
        <p:spPr bwMode="auto">
          <a:xfrm>
            <a:off x="1055370" y="5445760"/>
            <a:ext cx="3351530" cy="49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>
            <p:custDataLst>
              <p:tags r:id="rId6"/>
            </p:custDataLst>
          </p:nvPr>
        </p:nvSpPr>
        <p:spPr bwMode="auto">
          <a:xfrm>
            <a:off x="839470" y="6169025"/>
            <a:ext cx="8610600" cy="49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6803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/>
          <p:cNvSpPr/>
          <p:nvPr>
            <p:custDataLst>
              <p:tags r:id="rId1"/>
            </p:custDataLst>
          </p:nvPr>
        </p:nvSpPr>
        <p:spPr bwMode="auto">
          <a:xfrm>
            <a:off x="983615" y="3285490"/>
            <a:ext cx="5019675" cy="537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271270" y="4005580"/>
            <a:ext cx="4683760" cy="492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auto">
          <a:xfrm>
            <a:off x="1055370" y="4681220"/>
            <a:ext cx="4818380" cy="603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auto">
          <a:xfrm>
            <a:off x="1271270" y="5373370"/>
            <a:ext cx="4824730" cy="1198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" grpId="0" bldLvl="0" animBg="1"/>
      <p:bldP spid="20" grpId="0" bldLvl="0" animBg="1"/>
      <p:bldP spid="2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1125425"/>
            <a:ext cx="11520000" cy="4456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/>
          <p:cNvSpPr/>
          <p:nvPr>
            <p:custDataLst>
              <p:tags r:id="rId1"/>
            </p:custDataLst>
          </p:nvPr>
        </p:nvSpPr>
        <p:spPr bwMode="auto">
          <a:xfrm>
            <a:off x="479425" y="1125220"/>
            <a:ext cx="9975215" cy="909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79425" y="2061210"/>
            <a:ext cx="5572760" cy="869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3"/>
            </p:custDataLst>
          </p:nvPr>
        </p:nvSpPr>
        <p:spPr bwMode="auto">
          <a:xfrm>
            <a:off x="335280" y="2997200"/>
            <a:ext cx="7241540" cy="887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4"/>
            </p:custDataLst>
          </p:nvPr>
        </p:nvSpPr>
        <p:spPr bwMode="auto">
          <a:xfrm>
            <a:off x="479425" y="4004945"/>
            <a:ext cx="9193530" cy="871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5"/>
            </p:custDataLst>
          </p:nvPr>
        </p:nvSpPr>
        <p:spPr bwMode="auto">
          <a:xfrm>
            <a:off x="119380" y="4889500"/>
            <a:ext cx="10512425" cy="927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83189" y="2002908"/>
            <a:ext cx="2691595" cy="22950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1"/>
            <a:ext cx="10704592" cy="5647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6440" y="1988840"/>
            <a:ext cx="571503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548680"/>
            <a:ext cx="9865390" cy="5185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03712" y="4941168"/>
            <a:ext cx="997585" cy="604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4112" y="4974154"/>
            <a:ext cx="3672408" cy="17013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29843"/>
            <a:ext cx="8112304" cy="5930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753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623570" y="989924"/>
            <a:ext cx="7562850" cy="961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2"/>
            </p:custDataLst>
          </p:nvPr>
        </p:nvSpPr>
        <p:spPr bwMode="auto">
          <a:xfrm>
            <a:off x="191135" y="1997669"/>
            <a:ext cx="6389370" cy="1477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3"/>
            </p:custDataLst>
          </p:nvPr>
        </p:nvSpPr>
        <p:spPr bwMode="auto">
          <a:xfrm>
            <a:off x="720090" y="3581994"/>
            <a:ext cx="7134225" cy="1689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4"/>
            </p:custDataLst>
          </p:nvPr>
        </p:nvSpPr>
        <p:spPr bwMode="auto">
          <a:xfrm>
            <a:off x="407035" y="5526364"/>
            <a:ext cx="9919970" cy="998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13668" y="2429608"/>
            <a:ext cx="3672408" cy="17013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4" grpId="0" bldLvl="0" animBg="1"/>
      <p:bldP spid="36" grpId="0" bldLvl="0" animBg="1"/>
      <p:bldP spid="3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764704"/>
            <a:ext cx="11520000" cy="3393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/>
          <p:cNvSpPr/>
          <p:nvPr>
            <p:custDataLst>
              <p:tags r:id="rId1"/>
            </p:custDataLst>
          </p:nvPr>
        </p:nvSpPr>
        <p:spPr bwMode="auto">
          <a:xfrm>
            <a:off x="400050" y="980399"/>
            <a:ext cx="9995535" cy="1464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91135" y="2420579"/>
            <a:ext cx="8013700" cy="1018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auto">
          <a:xfrm>
            <a:off x="407035" y="3428959"/>
            <a:ext cx="3963035" cy="1154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91944" y="4358991"/>
            <a:ext cx="4464496" cy="20682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9185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39404" y="2071678"/>
            <a:ext cx="571503" cy="571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111"/>
          <a:stretch>
            <a:fillRect/>
          </a:stretch>
        </p:blipFill>
        <p:spPr>
          <a:xfrm>
            <a:off x="8112224" y="3429000"/>
            <a:ext cx="3214710" cy="2608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98" y="836712"/>
            <a:ext cx="11520000" cy="4021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71868" y="2937084"/>
            <a:ext cx="57150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31"/>
          <a:stretch>
            <a:fillRect/>
          </a:stretch>
        </p:blipFill>
        <p:spPr>
          <a:xfrm>
            <a:off x="4878738" y="4603366"/>
            <a:ext cx="2667320" cy="2279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1520000" cy="4977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26839" y="2936514"/>
            <a:ext cx="642942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814"/>
          <a:stretch>
            <a:fillRect/>
          </a:stretch>
        </p:blipFill>
        <p:spPr>
          <a:xfrm>
            <a:off x="8824030" y="3933056"/>
            <a:ext cx="3090329" cy="2712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22" y="714356"/>
            <a:ext cx="9360000" cy="580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29" r="8002"/>
          <a:stretch>
            <a:fillRect/>
          </a:stretch>
        </p:blipFill>
        <p:spPr>
          <a:xfrm>
            <a:off x="8928252" y="3451859"/>
            <a:ext cx="3000396" cy="3406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588" y="1214422"/>
            <a:ext cx="9360000" cy="3424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8382016" y="3143248"/>
            <a:ext cx="64294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36" y="900000"/>
            <a:ext cx="11520000" cy="3152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43306" y="2214555"/>
            <a:ext cx="571503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15"/>
          <a:stretch>
            <a:fillRect/>
          </a:stretch>
        </p:blipFill>
        <p:spPr>
          <a:xfrm>
            <a:off x="4810116" y="3857628"/>
            <a:ext cx="3021464" cy="2928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280" y="714356"/>
            <a:ext cx="9360000" cy="4926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96396" y="3286124"/>
            <a:ext cx="50006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47" r="21087"/>
          <a:stretch>
            <a:fillRect/>
          </a:stretch>
        </p:blipFill>
        <p:spPr>
          <a:xfrm>
            <a:off x="8596330" y="4071942"/>
            <a:ext cx="2136708" cy="2643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2468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64948" y="4717278"/>
            <a:ext cx="272622" cy="320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EyYTgwZDc2MTVhNmI4ZDExNmVhNDEzMDU1NTQ1MDU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39</cp:revision>
  <dcterms:created xsi:type="dcterms:W3CDTF">2015-09-16T06:52:00Z</dcterms:created>
  <dcterms:modified xsi:type="dcterms:W3CDTF">2023-05-25T20:13:34Z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2052-11.1.0.14036</vt:lpwstr>
  </property>
</Properties>
</file>