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1" r:id="rId5"/>
    <p:sldId id="377" r:id="rId6"/>
    <p:sldId id="381" r:id="rId7"/>
    <p:sldId id="383" r:id="rId8"/>
    <p:sldId id="385" r:id="rId9"/>
    <p:sldId id="388" r:id="rId10"/>
    <p:sldId id="392" r:id="rId11"/>
    <p:sldId id="393" r:id="rId12"/>
    <p:sldId id="398" r:id="rId13"/>
    <p:sldId id="40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8.bin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4" name="yt_shape_1147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cc2106f-98e4-41a8-a646-18bb7c09982a.png&quot;}"/>
            </a:endParaRPr>
          </a:p>
        </p:txBody>
      </p:sp>
      <p:sp>
        <p:nvSpPr>
          <p:cNvPr id="11475" name="yt_shape_11475"/>
          <p:cNvSpPr txBox="1"/>
          <p:nvPr/>
        </p:nvSpPr>
        <p:spPr>
          <a:xfrm>
            <a:off x="540000" y="165316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二次根式的乘除运算：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76" name="yt_shape_11476"/>
              <p:cNvSpPr txBox="1"/>
              <p:nvPr/>
            </p:nvSpPr>
            <p:spPr>
              <a:xfrm>
                <a:off x="540000" y="2132463"/>
                <a:ext cx="6821291" cy="433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）乘法法则：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76" name="yt_shape_11476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463"/>
                <a:ext cx="6821291" cy="433708"/>
              </a:xfrm>
              <a:prstGeom prst="rect">
                <a:avLst/>
              </a:prstGeom>
              <a:blipFill>
                <a:blip r:embed="rId2"/>
                <a:stretch>
                  <a:fillRect l="-2770" t="-8451" r="-1698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78" name="yt_shape_11478"/>
              <p:cNvSpPr txBox="1"/>
              <p:nvPr/>
            </p:nvSpPr>
            <p:spPr>
              <a:xfrm>
                <a:off x="540000" y="2652354"/>
                <a:ext cx="5995103" cy="8612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）除法法则：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78" name="yt_shape_11478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2354"/>
                <a:ext cx="5995103" cy="861261"/>
              </a:xfrm>
              <a:prstGeom prst="rect">
                <a:avLst/>
              </a:prstGeom>
              <a:blipFill>
                <a:blip r:embed="rId3"/>
                <a:stretch>
                  <a:fillRect l="-3154" r="-2136" b="-10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64980">
            <a:extLst>
              <a:ext uri="{FF2B5EF4-FFF2-40B4-BE49-F238E27FC236}">
                <a16:creationId xmlns:a16="http://schemas.microsoft.com/office/drawing/2014/main" id="{ECDFA3B7-A350-7BB4-758A-B11E58C22B7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699BD8-FFEB-A9B8-3B6B-CFEA4DF8D5CF}"/>
                  </a:ext>
                </a:extLst>
              </p:cNvPr>
              <p:cNvSpPr txBox="1"/>
              <p:nvPr/>
            </p:nvSpPr>
            <p:spPr>
              <a:xfrm>
                <a:off x="4196553" y="2085657"/>
                <a:ext cx="721867" cy="5231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𝑎𝑏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5C699BD8-FFEB-A9B8-3B6B-CFEA4DF8D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553" y="2085657"/>
                <a:ext cx="721867" cy="5231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006A5F-856C-C802-AB13-926C8082C3D2}"/>
              </a:ext>
            </a:extLst>
          </p:cNvPr>
          <p:cNvCxnSpPr/>
          <p:nvPr/>
        </p:nvCxnSpPr>
        <p:spPr>
          <a:xfrm>
            <a:off x="3981764" y="2581027"/>
            <a:ext cx="11514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80D303-1F49-0C1D-7771-29824326EB01}"/>
                  </a:ext>
                </a:extLst>
              </p:cNvPr>
              <p:cNvSpPr txBox="1"/>
              <p:nvPr/>
            </p:nvSpPr>
            <p:spPr>
              <a:xfrm>
                <a:off x="3636800" y="2605548"/>
                <a:ext cx="553911" cy="9465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</m:num>
                            <m:den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, 'mathAnswerShape': 1}">
                <a:extLst>
                  <a:ext uri="{FF2B5EF4-FFF2-40B4-BE49-F238E27FC236}">
                    <a16:creationId xmlns:a16="http://schemas.microsoft.com/office/drawing/2014/main" id="{8980D303-1F49-0C1D-7771-29824326E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6800" y="2605548"/>
                <a:ext cx="553911" cy="9465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D4A36B4-7277-AF69-CD3B-2472C983C4AE}"/>
              </a:ext>
            </a:extLst>
          </p:cNvPr>
          <p:cNvCxnSpPr/>
          <p:nvPr/>
        </p:nvCxnSpPr>
        <p:spPr>
          <a:xfrm>
            <a:off x="3422011" y="3524336"/>
            <a:ext cx="983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9" name="yt_shape_11559"/>
              <p:cNvSpPr txBox="1"/>
              <p:nvPr/>
            </p:nvSpPr>
            <p:spPr>
              <a:xfrm>
                <a:off x="540000" y="900000"/>
                <a:ext cx="941309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济宁市中考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59" name="yt_shape_11559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13090" cy="469167"/>
              </a:xfrm>
              <a:prstGeom prst="rect">
                <a:avLst/>
              </a:prstGeom>
              <a:blipFill>
                <a:blip r:embed="rId2"/>
                <a:stretch>
                  <a:fillRect l="-2008" t="-3896" r="-103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1" name="yt_shape_11561"/>
              <p:cNvSpPr txBox="1"/>
              <p:nvPr/>
            </p:nvSpPr>
            <p:spPr>
              <a:xfrm>
                <a:off x="540000" y="1419955"/>
                <a:ext cx="5796972" cy="34094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61" name="yt_shape_11561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9955"/>
                <a:ext cx="5796972" cy="3409459"/>
              </a:xfrm>
              <a:prstGeom prst="rect">
                <a:avLst/>
              </a:prstGeom>
              <a:blipFill>
                <a:blip r:embed="rId3"/>
                <a:stretch>
                  <a:fillRect l="-3260" t="-537" r="-1998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8a71ed5-ec68-4afd-a22e-3437be026847.png&quot;}"/>
            </a:endParaRPr>
          </a:p>
        </p:txBody>
      </p:sp>
      <p:sp>
        <p:nvSpPr>
          <p:cNvPr id="11564" name="yt_shape_11564"/>
          <p:cNvSpPr txBox="1"/>
          <p:nvPr/>
        </p:nvSpPr>
        <p:spPr>
          <a:xfrm>
            <a:off x="540000" y="1653160"/>
            <a:ext cx="7027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）根据下列要求完成各小题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565" name="yt_shape_11565"/>
          <p:cNvSpPr txBox="1"/>
          <p:nvPr/>
        </p:nvSpPr>
        <p:spPr>
          <a:xfrm>
            <a:off x="540000" y="2132463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）填空：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6" name="yt_shape_11566"/>
              <p:cNvSpPr txBox="1"/>
              <p:nvPr/>
            </p:nvSpPr>
            <p:spPr>
              <a:xfrm>
                <a:off x="540000" y="2611766"/>
                <a:ext cx="50275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6" name="yt_shape_11566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1766"/>
                <a:ext cx="5027530" cy="465577"/>
              </a:xfrm>
              <a:prstGeom prst="rect">
                <a:avLst/>
              </a:prstGeom>
              <a:blipFill>
                <a:blip r:embed="rId2"/>
                <a:stretch>
                  <a:fillRect l="-3762" t="-3896" r="-254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8" name="yt_shape_11568"/>
              <p:cNvSpPr txBox="1"/>
              <p:nvPr/>
            </p:nvSpPr>
            <p:spPr>
              <a:xfrm>
                <a:off x="540000" y="3128131"/>
                <a:ext cx="89521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68" name="yt_shape_11568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8131"/>
                <a:ext cx="8952194" cy="465577"/>
              </a:xfrm>
              <a:prstGeom prst="rect">
                <a:avLst/>
              </a:prstGeom>
              <a:blipFill>
                <a:blip r:embed="rId3"/>
                <a:stretch>
                  <a:fillRect l="-2112" t="-3896" r="-88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65189">
            <a:extLst>
              <a:ext uri="{FF2B5EF4-FFF2-40B4-BE49-F238E27FC236}">
                <a16:creationId xmlns:a16="http://schemas.microsoft.com/office/drawing/2014/main" id="{4CD5E2BE-D57E-1362-8007-148B22A42AC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62006A-4BD7-CA82-C80D-A2165230E8E4}"/>
              </a:ext>
            </a:extLst>
          </p:cNvPr>
          <p:cNvSpPr txBox="1"/>
          <p:nvPr/>
        </p:nvSpPr>
        <p:spPr>
          <a:xfrm>
            <a:off x="4666897" y="2564960"/>
            <a:ext cx="3324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A2B910-F304-E8CE-F568-40A145293E64}"/>
              </a:ext>
            </a:extLst>
          </p:cNvPr>
          <p:cNvSpPr txBox="1"/>
          <p:nvPr/>
        </p:nvSpPr>
        <p:spPr>
          <a:xfrm>
            <a:off x="8782204" y="3081325"/>
            <a:ext cx="3324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1" name="yt_shape_11571"/>
              <p:cNvSpPr txBox="1"/>
              <p:nvPr/>
            </p:nvSpPr>
            <p:spPr>
              <a:xfrm>
                <a:off x="540000" y="1379303"/>
                <a:ext cx="615604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）计算：（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571" name="yt_shape_11571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156044" cy="469167"/>
              </a:xfrm>
              <a:prstGeom prst="rect">
                <a:avLst/>
              </a:prstGeom>
              <a:blipFill>
                <a:blip r:embed="rId2"/>
                <a:stretch>
                  <a:fillRect l="-3072" t="-2597" r="-218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73" name="yt_shape_11573"/>
              <p:cNvSpPr txBox="1"/>
              <p:nvPr/>
            </p:nvSpPr>
            <p:spPr>
              <a:xfrm>
                <a:off x="540000" y="1899258"/>
                <a:ext cx="8233792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73" name="yt_shape_11573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258"/>
                <a:ext cx="8233792" cy="1529586"/>
              </a:xfrm>
              <a:prstGeom prst="rect">
                <a:avLst/>
              </a:prstGeom>
              <a:blipFill>
                <a:blip r:embed="rId3"/>
                <a:stretch>
                  <a:fillRect l="-2296" t="-1200" r="-1259" b="-1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75" name="yt_shape_11575"/>
              <p:cNvSpPr txBox="1"/>
              <p:nvPr/>
            </p:nvSpPr>
            <p:spPr>
              <a:xfrm>
                <a:off x="540000" y="3479632"/>
                <a:ext cx="903503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是正整数，求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75" name="yt_shape_11575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9632"/>
                <a:ext cx="9035037" cy="465577"/>
              </a:xfrm>
              <a:prstGeom prst="rect">
                <a:avLst/>
              </a:prstGeom>
              <a:blipFill>
                <a:blip r:embed="rId4"/>
                <a:stretch>
                  <a:fillRect l="-2092" t="-5263" r="-108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77" name="yt_shape_11577"/>
              <p:cNvSpPr txBox="1"/>
              <p:nvPr/>
            </p:nvSpPr>
            <p:spPr>
              <a:xfrm>
                <a:off x="540000" y="3995997"/>
                <a:ext cx="7214026" cy="1914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77" name="yt_shape_11577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5997"/>
                <a:ext cx="7214026" cy="1914178"/>
              </a:xfrm>
              <a:prstGeom prst="rect">
                <a:avLst/>
              </a:prstGeom>
              <a:blipFill>
                <a:blip r:embed="rId5"/>
                <a:stretch>
                  <a:fillRect l="-2620" t="-1274" r="-160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3" grpId="0" build="allAtOnce"/>
      <p:bldP spid="1157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9" name="yt_shape_1157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b5d12d12-413b-40a9-9960-f7f38710d424.png&quot;}"/>
            </a:endParaRPr>
          </a:p>
        </p:txBody>
      </p:sp>
      <p:sp>
        <p:nvSpPr>
          <p:cNvPr id="11580" name="yt_shape_11580"/>
          <p:cNvSpPr txBox="1"/>
          <p:nvPr/>
        </p:nvSpPr>
        <p:spPr>
          <a:xfrm>
            <a:off x="540000" y="136500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二次根式的乘除运算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可以先确定积或商的符号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然后把根号外与根号内的分别相乘或相除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二次根式的加减先将每个二次根式化为最简二次根式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再将被开方数相同的二次根式合并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65214">
            <a:extLst>
              <a:ext uri="{FF2B5EF4-FFF2-40B4-BE49-F238E27FC236}">
                <a16:creationId xmlns:a16="http://schemas.microsoft.com/office/drawing/2014/main" id="{1314E676-4A47-5BB7-D6B2-32466BD7ED2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0" name="yt_shape_1148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db5efa4-3ae5-4394-a95c-67dfde37e9e2.png&quot;}"/>
            </a:endParaRPr>
          </a:p>
        </p:txBody>
      </p:sp>
      <p:sp>
        <p:nvSpPr>
          <p:cNvPr id="11481" name="yt_shape_11481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二次根式的乘除运算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2" name="yt_shape_11482"/>
              <p:cNvSpPr txBox="1"/>
              <p:nvPr/>
            </p:nvSpPr>
            <p:spPr>
              <a:xfrm>
                <a:off x="540000" y="2161766"/>
                <a:ext cx="707751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482" name="yt_shape_1148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7077515" cy="466666"/>
              </a:xfrm>
              <a:prstGeom prst="rect">
                <a:avLst/>
              </a:prstGeom>
              <a:blipFill>
                <a:blip r:embed="rId2"/>
                <a:stretch>
                  <a:fillRect l="-2670" t="-5263" r="-163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4" name="yt_table_1148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3903155"/>
                  </p:ext>
                </p:extLst>
              </p:nvPr>
            </p:nvGraphicFramePr>
            <p:xfrm>
              <a:off x="540000" y="2831584"/>
              <a:ext cx="80007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484" name="yt_table_11484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3903155"/>
                  </p:ext>
                </p:extLst>
              </p:nvPr>
            </p:nvGraphicFramePr>
            <p:xfrm>
              <a:off x="540000" y="2831584"/>
              <a:ext cx="80007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5000" t="-1299" r="-16078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4514" t="-1299" r="-6036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1304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85" name="yt_shape_11485"/>
          <p:cNvSpPr txBox="1"/>
          <p:nvPr/>
        </p:nvSpPr>
        <p:spPr>
          <a:xfrm>
            <a:off x="540000" y="3344423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6" name="yt_table_11486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1786819"/>
                  </p:ext>
                </p:extLst>
              </p:nvPr>
            </p:nvGraphicFramePr>
            <p:xfrm>
              <a:off x="540000" y="3976090"/>
              <a:ext cx="6914579" cy="1823466"/>
            </p:xfrm>
            <a:graphic>
              <a:graphicData uri="http://schemas.openxmlformats.org/drawingml/2006/table">
                <a:tbl>
                  <a:tblPr/>
                  <a:tblGrid>
                    <a:gridCol w="428225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632329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486" name="yt_table_11486" descr="{&quot;rangeId&quot;:4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1786819"/>
                  </p:ext>
                </p:extLst>
              </p:nvPr>
            </p:nvGraphicFramePr>
            <p:xfrm>
              <a:off x="540000" y="3976090"/>
              <a:ext cx="6914579" cy="1823466"/>
            </p:xfrm>
            <a:graphic>
              <a:graphicData uri="http://schemas.openxmlformats.org/drawingml/2006/table">
                <a:tbl>
                  <a:tblPr/>
                  <a:tblGrid>
                    <a:gridCol w="428225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632329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1451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731" b="-10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61451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2731" t="-100000" b="-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765004">
            <a:extLst>
              <a:ext uri="{FF2B5EF4-FFF2-40B4-BE49-F238E27FC236}">
                <a16:creationId xmlns:a16="http://schemas.microsoft.com/office/drawing/2014/main" id="{38776FA8-F456-9082-5D52-C23AAC2C2CB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765020">
            <a:extLst>
              <a:ext uri="{FF2B5EF4-FFF2-40B4-BE49-F238E27FC236}">
                <a16:creationId xmlns:a16="http://schemas.microsoft.com/office/drawing/2014/main" id="{5AF24C9D-40E2-519E-6F85-3A1E20C1CF3E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1E9CA9-5096-B0DB-511E-089D043A0410}"/>
              </a:ext>
            </a:extLst>
          </p:cNvPr>
          <p:cNvSpPr txBox="1"/>
          <p:nvPr/>
        </p:nvSpPr>
        <p:spPr>
          <a:xfrm>
            <a:off x="6628792" y="2114960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1B149F-DD07-311F-87E3-0C92D800B5C0}"/>
              </a:ext>
            </a:extLst>
          </p:cNvPr>
          <p:cNvSpPr txBox="1"/>
          <p:nvPr/>
        </p:nvSpPr>
        <p:spPr>
          <a:xfrm>
            <a:off x="3726589" y="32976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000" y="900000"/>
                <a:ext cx="10054419" cy="430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已知长方形的面积为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，一边长为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，则另一边长为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87" name="yt_shape_11487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54419" cy="430824"/>
              </a:xfrm>
              <a:prstGeom prst="rect">
                <a:avLst/>
              </a:prstGeom>
              <a:blipFill>
                <a:blip r:embed="rId2"/>
                <a:stretch>
                  <a:fillRect l="-1880" t="-10000" r="-728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9" name="yt_shape_11489"/>
          <p:cNvSpPr txBox="1"/>
          <p:nvPr/>
        </p:nvSpPr>
        <p:spPr>
          <a:xfrm>
            <a:off x="540000" y="1417006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90" name="yt_shape_11490"/>
              <p:cNvSpPr txBox="1"/>
              <p:nvPr/>
            </p:nvSpPr>
            <p:spPr>
              <a:xfrm>
                <a:off x="540000" y="1896309"/>
                <a:ext cx="243682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90" name="yt_shape_11490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6309"/>
                <a:ext cx="2436821" cy="469167"/>
              </a:xfrm>
              <a:prstGeom prst="rect">
                <a:avLst/>
              </a:prstGeom>
              <a:blipFill>
                <a:blip r:embed="rId3"/>
                <a:stretch>
                  <a:fillRect l="-7769" t="-2597" r="-651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2" name="yt_shape_11492"/>
              <p:cNvSpPr txBox="1"/>
              <p:nvPr/>
            </p:nvSpPr>
            <p:spPr>
              <a:xfrm>
                <a:off x="540000" y="2416264"/>
                <a:ext cx="3976153" cy="995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2×5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92" name="yt_shape_11492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6264"/>
                <a:ext cx="3976153" cy="995785"/>
              </a:xfrm>
              <a:prstGeom prst="rect">
                <a:avLst/>
              </a:prstGeom>
              <a:blipFill>
                <a:blip r:embed="rId4"/>
                <a:stretch>
                  <a:fillRect l="-4755" t="-1220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4" name="yt_shape_11494"/>
              <p:cNvSpPr txBox="1"/>
              <p:nvPr/>
            </p:nvSpPr>
            <p:spPr>
              <a:xfrm>
                <a:off x="6093696" y="1847233"/>
                <a:ext cx="223644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494" name="yt_shape_11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696" y="1847233"/>
                <a:ext cx="2236446" cy="920637"/>
              </a:xfrm>
              <a:prstGeom prst="rect">
                <a:avLst/>
              </a:prstGeom>
              <a:blipFill>
                <a:blip r:embed="rId5"/>
                <a:stretch>
                  <a:fillRect l="-8470" r="-765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6" name="yt_shape_11496"/>
              <p:cNvSpPr txBox="1"/>
              <p:nvPr/>
            </p:nvSpPr>
            <p:spPr>
              <a:xfrm>
                <a:off x="6093696" y="2818658"/>
                <a:ext cx="2525435" cy="1442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÷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96" name="yt_shape_114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696" y="2818658"/>
                <a:ext cx="2525435" cy="1442574"/>
              </a:xfrm>
              <a:prstGeom prst="rect">
                <a:avLst/>
              </a:prstGeom>
              <a:blipFill>
                <a:blip r:embed="rId6"/>
                <a:stretch>
                  <a:fillRect l="-7488" b="-12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6344FB-1BBC-0732-8CD2-5EA4B350173C}"/>
                  </a:ext>
                </a:extLst>
              </p:cNvPr>
              <p:cNvSpPr txBox="1"/>
              <p:nvPr/>
            </p:nvSpPr>
            <p:spPr>
              <a:xfrm>
                <a:off x="9133867" y="853194"/>
                <a:ext cx="1005714" cy="520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CC6344FB-1BBC-0732-8CD2-5EA4B35017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3867" y="853194"/>
                <a:ext cx="1005714" cy="520269"/>
              </a:xfrm>
              <a:prstGeom prst="rect">
                <a:avLst/>
              </a:prstGeom>
              <a:blipFill>
                <a:blip r:embed="rId7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085AF8C-2826-3517-8F7A-211ABA854520}"/>
              </a:ext>
            </a:extLst>
          </p:cNvPr>
          <p:cNvCxnSpPr/>
          <p:nvPr/>
        </p:nvCxnSpPr>
        <p:spPr>
          <a:xfrm>
            <a:off x="8919079" y="1345707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498">
                <a:extLst>
                  <a:ext uri="{FF2B5EF4-FFF2-40B4-BE49-F238E27FC236}">
                    <a16:creationId xmlns:a16="http://schemas.microsoft.com/office/drawing/2014/main" id="{DF74B65A-326B-E38E-CAF3-E8F8A481EB64}"/>
                  </a:ext>
                </a:extLst>
              </p:cNvPr>
              <p:cNvSpPr txBox="1"/>
              <p:nvPr/>
            </p:nvSpPr>
            <p:spPr>
              <a:xfrm>
                <a:off x="540000" y="3933056"/>
                <a:ext cx="1691297" cy="7514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498">
                <a:extLst>
                  <a:ext uri="{FF2B5EF4-FFF2-40B4-BE49-F238E27FC236}">
                    <a16:creationId xmlns:a16="http://schemas.microsoft.com/office/drawing/2014/main" id="{DF74B65A-326B-E38E-CAF3-E8F8A481EB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3056"/>
                <a:ext cx="1691297" cy="751488"/>
              </a:xfrm>
              <a:prstGeom prst="rect">
                <a:avLst/>
              </a:prstGeom>
              <a:blipFill>
                <a:blip r:embed="rId8"/>
                <a:stretch>
                  <a:fillRect l="-11191" r="-10108" b="-10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500">
                <a:extLst>
                  <a:ext uri="{FF2B5EF4-FFF2-40B4-BE49-F238E27FC236}">
                    <a16:creationId xmlns:a16="http://schemas.microsoft.com/office/drawing/2014/main" id="{A16EF7A5-F881-9A86-2CB8-C42C6B0A858B}"/>
                  </a:ext>
                </a:extLst>
              </p:cNvPr>
              <p:cNvSpPr txBox="1"/>
              <p:nvPr/>
            </p:nvSpPr>
            <p:spPr>
              <a:xfrm>
                <a:off x="540000" y="4735332"/>
                <a:ext cx="1946110" cy="1756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1500">
                <a:extLst>
                  <a:ext uri="{FF2B5EF4-FFF2-40B4-BE49-F238E27FC236}">
                    <a16:creationId xmlns:a16="http://schemas.microsoft.com/office/drawing/2014/main" id="{A16EF7A5-F881-9A86-2CB8-C42C6B0A8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35332"/>
                <a:ext cx="1946110" cy="1756186"/>
              </a:xfrm>
              <a:prstGeom prst="rect">
                <a:avLst/>
              </a:prstGeom>
              <a:blipFill>
                <a:blip r:embed="rId9"/>
                <a:stretch>
                  <a:fillRect l="-9718" b="-9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2" grpId="0" build="allAtOnce"/>
      <p:bldP spid="11496" grpId="0" build="allAtOnce"/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二次根式的运算与运算律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乘法公式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03" name="yt_shape_11503"/>
              <p:cNvSpPr txBox="1"/>
              <p:nvPr/>
            </p:nvSpPr>
            <p:spPr>
              <a:xfrm>
                <a:off x="540000" y="1399565"/>
                <a:ext cx="834401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03" name="yt_shape_1150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344015" cy="920637"/>
              </a:xfrm>
              <a:prstGeom prst="rect">
                <a:avLst/>
              </a:prstGeom>
              <a:blipFill>
                <a:blip r:embed="rId2"/>
                <a:stretch>
                  <a:fillRect l="-2266" r="-1316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5" name="yt_table_11505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8386557"/>
                  </p:ext>
                </p:extLst>
              </p:nvPr>
            </p:nvGraphicFramePr>
            <p:xfrm>
              <a:off x="540000" y="2523354"/>
              <a:ext cx="7233794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505" name="yt_table_11505" descr="{&quot;rangeId&quot;:7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8386557"/>
                  </p:ext>
                </p:extLst>
              </p:nvPr>
            </p:nvGraphicFramePr>
            <p:xfrm>
              <a:off x="540000" y="2523354"/>
              <a:ext cx="7233794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635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761" r="-4788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06" name="yt_shape_11506"/>
              <p:cNvSpPr txBox="1"/>
              <p:nvPr/>
            </p:nvSpPr>
            <p:spPr>
              <a:xfrm>
                <a:off x="540000" y="3289058"/>
                <a:ext cx="877830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）的结果等于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06" name="yt_shape_1150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9058"/>
                <a:ext cx="8778301" cy="465577"/>
              </a:xfrm>
              <a:prstGeom prst="rect">
                <a:avLst/>
              </a:prstGeom>
              <a:blipFill>
                <a:blip r:embed="rId4"/>
                <a:stretch>
                  <a:fillRect l="-2153" t="-5263" r="-118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08" name="yt_shape_11508"/>
          <p:cNvSpPr txBox="1"/>
          <p:nvPr/>
        </p:nvSpPr>
        <p:spPr>
          <a:xfrm>
            <a:off x="540000" y="3805423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p:pic>
        <p:nvPicPr>
          <p:cNvPr id="3" name="yt_shape_1684745765059">
            <a:extLst>
              <a:ext uri="{FF2B5EF4-FFF2-40B4-BE49-F238E27FC236}">
                <a16:creationId xmlns:a16="http://schemas.microsoft.com/office/drawing/2014/main" id="{E8BEBB34-CEBA-7DB2-45EA-70D0C8F7793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3D3075-DE39-61BF-CE19-87AAF1E6D10E}"/>
              </a:ext>
            </a:extLst>
          </p:cNvPr>
          <p:cNvSpPr txBox="1"/>
          <p:nvPr/>
        </p:nvSpPr>
        <p:spPr>
          <a:xfrm>
            <a:off x="7900508" y="1352759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E9CF64-9346-FB53-E679-F3ED2CE0425D}"/>
              </a:ext>
            </a:extLst>
          </p:cNvPr>
          <p:cNvSpPr txBox="1"/>
          <p:nvPr/>
        </p:nvSpPr>
        <p:spPr>
          <a:xfrm>
            <a:off x="8457592" y="3242252"/>
            <a:ext cx="484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509">
                <a:extLst>
                  <a:ext uri="{FF2B5EF4-FFF2-40B4-BE49-F238E27FC236}">
                    <a16:creationId xmlns:a16="http://schemas.microsoft.com/office/drawing/2014/main" id="{5E287F7D-8644-C3B3-35BF-3D92F92FE74E}"/>
                  </a:ext>
                </a:extLst>
              </p:cNvPr>
              <p:cNvSpPr txBox="1"/>
              <p:nvPr/>
            </p:nvSpPr>
            <p:spPr>
              <a:xfrm>
                <a:off x="379635" y="4280486"/>
                <a:ext cx="262905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5" name="yt_shape_11509">
                <a:extLst>
                  <a:ext uri="{FF2B5EF4-FFF2-40B4-BE49-F238E27FC236}">
                    <a16:creationId xmlns:a16="http://schemas.microsoft.com/office/drawing/2014/main" id="{5E287F7D-8644-C3B3-35BF-3D92F92FE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35" y="4280486"/>
                <a:ext cx="2629053" cy="465577"/>
              </a:xfrm>
              <a:prstGeom prst="rect">
                <a:avLst/>
              </a:prstGeom>
              <a:blipFill>
                <a:blip r:embed="rId6"/>
                <a:stretch>
                  <a:fillRect l="-6944" t="-3896" r="-601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511">
                <a:extLst>
                  <a:ext uri="{FF2B5EF4-FFF2-40B4-BE49-F238E27FC236}">
                    <a16:creationId xmlns:a16="http://schemas.microsoft.com/office/drawing/2014/main" id="{C7F75379-56A0-C618-430D-A4F934EA9A3B}"/>
                  </a:ext>
                </a:extLst>
              </p:cNvPr>
              <p:cNvSpPr txBox="1"/>
              <p:nvPr/>
            </p:nvSpPr>
            <p:spPr>
              <a:xfrm>
                <a:off x="379635" y="4796851"/>
                <a:ext cx="4796441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1511">
                <a:extLst>
                  <a:ext uri="{FF2B5EF4-FFF2-40B4-BE49-F238E27FC236}">
                    <a16:creationId xmlns:a16="http://schemas.microsoft.com/office/drawing/2014/main" id="{C7F75379-56A0-C618-430D-A4F934EA9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35" y="4796851"/>
                <a:ext cx="4796441" cy="1516377"/>
              </a:xfrm>
              <a:prstGeom prst="rect">
                <a:avLst/>
              </a:prstGeom>
              <a:blipFill>
                <a:blip r:embed="rId7"/>
                <a:stretch>
                  <a:fillRect l="-3812" t="-1606" r="-1652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513">
                <a:extLst>
                  <a:ext uri="{FF2B5EF4-FFF2-40B4-BE49-F238E27FC236}">
                    <a16:creationId xmlns:a16="http://schemas.microsoft.com/office/drawing/2014/main" id="{B5BA6561-F673-57BE-DE28-31D7FE813F16}"/>
                  </a:ext>
                </a:extLst>
              </p:cNvPr>
              <p:cNvSpPr txBox="1"/>
              <p:nvPr/>
            </p:nvSpPr>
            <p:spPr>
              <a:xfrm>
                <a:off x="6597852" y="4300217"/>
                <a:ext cx="371948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1513">
                <a:extLst>
                  <a:ext uri="{FF2B5EF4-FFF2-40B4-BE49-F238E27FC236}">
                    <a16:creationId xmlns:a16="http://schemas.microsoft.com/office/drawing/2014/main" id="{B5BA6561-F673-57BE-DE28-31D7FE813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852" y="4300217"/>
                <a:ext cx="3719480" cy="465577"/>
              </a:xfrm>
              <a:prstGeom prst="rect">
                <a:avLst/>
              </a:prstGeom>
              <a:blipFill>
                <a:blip r:embed="rId8"/>
                <a:stretch>
                  <a:fillRect l="-4918" t="-3896" r="-393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515">
                <a:extLst>
                  <a:ext uri="{FF2B5EF4-FFF2-40B4-BE49-F238E27FC236}">
                    <a16:creationId xmlns:a16="http://schemas.microsoft.com/office/drawing/2014/main" id="{8DDD9A14-1054-1522-843C-3309053CF920}"/>
                  </a:ext>
                </a:extLst>
              </p:cNvPr>
              <p:cNvSpPr txBox="1"/>
              <p:nvPr/>
            </p:nvSpPr>
            <p:spPr>
              <a:xfrm>
                <a:off x="6597852" y="4816582"/>
                <a:ext cx="2513637" cy="14370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1515">
                <a:extLst>
                  <a:ext uri="{FF2B5EF4-FFF2-40B4-BE49-F238E27FC236}">
                    <a16:creationId xmlns:a16="http://schemas.microsoft.com/office/drawing/2014/main" id="{8DDD9A14-1054-1522-843C-3309053CF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852" y="4816582"/>
                <a:ext cx="2513637" cy="1437060"/>
              </a:xfrm>
              <a:prstGeom prst="rect">
                <a:avLst/>
              </a:prstGeom>
              <a:blipFill>
                <a:blip r:embed="rId9"/>
                <a:stretch>
                  <a:fillRect l="-7264" b="-6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7" name="yt_shape_11517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二次根式的加减法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8" name="yt_shape_11518"/>
              <p:cNvSpPr txBox="1"/>
              <p:nvPr/>
            </p:nvSpPr>
            <p:spPr>
              <a:xfrm>
                <a:off x="540000" y="1399565"/>
                <a:ext cx="757912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下列二次根式中，与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是同类二次根式的是（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18" name="yt_shape_1151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579126" cy="465577"/>
              </a:xfrm>
              <a:prstGeom prst="rect">
                <a:avLst/>
              </a:prstGeom>
              <a:blipFill>
                <a:blip r:embed="rId2"/>
                <a:stretch>
                  <a:fillRect l="-2494" t="-5263" r="-144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20" name="yt_table_1152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910878"/>
                  </p:ext>
                </p:extLst>
              </p:nvPr>
            </p:nvGraphicFramePr>
            <p:xfrm>
              <a:off x="540000" y="2068294"/>
              <a:ext cx="8096124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520" name="yt_table_11520" descr="{&quot;rangeId&quot;:10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910878"/>
                  </p:ext>
                </p:extLst>
              </p:nvPr>
            </p:nvGraphicFramePr>
            <p:xfrm>
              <a:off x="540000" y="2068294"/>
              <a:ext cx="8096124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122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45" r="-17352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162" r="-6083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038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1" name="yt_shape_11521"/>
              <p:cNvSpPr txBox="1"/>
              <p:nvPr/>
            </p:nvSpPr>
            <p:spPr>
              <a:xfrm>
                <a:off x="540000" y="2581133"/>
                <a:ext cx="6952609" cy="853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哈尔滨市中考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521" name="yt_shape_1152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1133"/>
                <a:ext cx="6952609" cy="853823"/>
              </a:xfrm>
              <a:prstGeom prst="rect">
                <a:avLst/>
              </a:prstGeom>
              <a:blipFill>
                <a:blip r:embed="rId4"/>
                <a:stretch>
                  <a:fillRect l="-2719" r="-1667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65096">
            <a:extLst>
              <a:ext uri="{FF2B5EF4-FFF2-40B4-BE49-F238E27FC236}">
                <a16:creationId xmlns:a16="http://schemas.microsoft.com/office/drawing/2014/main" id="{948F39BF-65C7-6DD8-4ABD-59F8D8BB244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ED4B7C-56B7-EE88-9A37-E8DC89686F53}"/>
              </a:ext>
            </a:extLst>
          </p:cNvPr>
          <p:cNvSpPr txBox="1"/>
          <p:nvPr/>
        </p:nvSpPr>
        <p:spPr>
          <a:xfrm>
            <a:off x="7143015" y="135275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19E542-A7BA-BF2C-0135-7AA68D60B3F5}"/>
                  </a:ext>
                </a:extLst>
              </p:cNvPr>
              <p:cNvSpPr txBox="1"/>
              <p:nvPr/>
            </p:nvSpPr>
            <p:spPr>
              <a:xfrm>
                <a:off x="6433531" y="2705846"/>
                <a:ext cx="700912" cy="939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19E542-A7BA-BF2C-0135-7AA68D60B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531" y="2705846"/>
                <a:ext cx="700912" cy="939178"/>
              </a:xfrm>
              <a:prstGeom prst="rect">
                <a:avLst/>
              </a:prstGeom>
              <a:blipFill>
                <a:blip r:embed="rId6"/>
                <a:stretch>
                  <a:fillRect l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0C8B4F6-99AE-7524-839F-52A93A5C4B13}"/>
              </a:ext>
            </a:extLst>
          </p:cNvPr>
          <p:cNvCxnSpPr/>
          <p:nvPr/>
        </p:nvCxnSpPr>
        <p:spPr>
          <a:xfrm>
            <a:off x="6218742" y="3429000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24" name="yt_shape_11524"/>
              <p:cNvSpPr txBox="1"/>
              <p:nvPr/>
            </p:nvSpPr>
            <p:spPr>
              <a:xfrm>
                <a:off x="540000" y="900000"/>
                <a:ext cx="228774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524" name="yt_shape_11524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287742" cy="920637"/>
              </a:xfrm>
              <a:prstGeom prst="rect">
                <a:avLst/>
              </a:prstGeom>
              <a:blipFill>
                <a:blip r:embed="rId2"/>
                <a:stretch>
                  <a:fillRect l="-8267" r="-7200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000" y="1871425"/>
                <a:ext cx="2649956" cy="1488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26" name="yt_shape_11526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2649956" cy="1488293"/>
              </a:xfrm>
              <a:prstGeom prst="rect">
                <a:avLst/>
              </a:prstGeom>
              <a:blipFill>
                <a:blip r:embed="rId3"/>
                <a:stretch>
                  <a:fillRect l="-7143" b="-5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6168008" y="1268760"/>
                <a:ext cx="513320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甘肃省中考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528" name="yt_shape_115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008" y="1268760"/>
                <a:ext cx="5133200" cy="466666"/>
              </a:xfrm>
              <a:prstGeom prst="rect">
                <a:avLst/>
              </a:prstGeom>
              <a:blipFill>
                <a:blip r:embed="rId4"/>
                <a:stretch>
                  <a:fillRect l="-3682" t="-3896" r="-249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30" name="yt_shape_11530"/>
              <p:cNvSpPr txBox="1"/>
              <p:nvPr/>
            </p:nvSpPr>
            <p:spPr>
              <a:xfrm>
                <a:off x="6168008" y="1786214"/>
                <a:ext cx="2744597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30" name="yt_shape_11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008" y="1786214"/>
                <a:ext cx="2744597" cy="990977"/>
              </a:xfrm>
              <a:prstGeom prst="rect">
                <a:avLst/>
              </a:prstGeom>
              <a:blipFill>
                <a:blip r:embed="rId5"/>
                <a:stretch>
                  <a:fillRect l="-6889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32" name="yt_shape_11532"/>
              <p:cNvSpPr txBox="1"/>
              <p:nvPr/>
            </p:nvSpPr>
            <p:spPr>
              <a:xfrm>
                <a:off x="540000" y="4149080"/>
                <a:ext cx="308776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32" name="yt_shape_11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9080"/>
                <a:ext cx="3087768" cy="469167"/>
              </a:xfrm>
              <a:prstGeom prst="rect">
                <a:avLst/>
              </a:prstGeom>
              <a:blipFill>
                <a:blip r:embed="rId6"/>
                <a:stretch>
                  <a:fillRect l="-6126" t="-3896" r="-513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34" name="yt_shape_11534"/>
              <p:cNvSpPr txBox="1"/>
              <p:nvPr/>
            </p:nvSpPr>
            <p:spPr>
              <a:xfrm>
                <a:off x="540000" y="4669035"/>
                <a:ext cx="3732176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34" name="yt_shape_11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9035"/>
                <a:ext cx="3732176" cy="990977"/>
              </a:xfrm>
              <a:prstGeom prst="rect">
                <a:avLst/>
              </a:prstGeom>
              <a:blipFill>
                <a:blip r:embed="rId7"/>
                <a:stretch>
                  <a:fillRect l="-5065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523">
            <a:extLst>
              <a:ext uri="{FF2B5EF4-FFF2-40B4-BE49-F238E27FC236}">
                <a16:creationId xmlns:a16="http://schemas.microsoft.com/office/drawing/2014/main" id="{E14846F0-C9BF-DDCD-EE9D-705FF5FCB77D}"/>
              </a:ext>
            </a:extLst>
          </p:cNvPr>
          <p:cNvSpPr txBox="1"/>
          <p:nvPr/>
        </p:nvSpPr>
        <p:spPr>
          <a:xfrm>
            <a:off x="375821" y="70159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6" grpId="0" build="allAtOnce"/>
      <p:bldP spid="11530" grpId="0" build="allAtOnce"/>
      <p:bldP spid="1153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6" name="yt_shape_11536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易弄错运算顺序出错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7" name="yt_shape_11537"/>
              <p:cNvSpPr txBox="1"/>
              <p:nvPr/>
            </p:nvSpPr>
            <p:spPr>
              <a:xfrm>
                <a:off x="540000" y="1399565"/>
                <a:ext cx="4792979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37" name="yt_shape_1153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792979" cy="708527"/>
              </a:xfrm>
              <a:prstGeom prst="rect">
                <a:avLst/>
              </a:prstGeom>
              <a:blipFill>
                <a:blip r:embed="rId2"/>
                <a:stretch>
                  <a:fillRect l="-3944" r="-2926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65127">
            <a:extLst>
              <a:ext uri="{FF2B5EF4-FFF2-40B4-BE49-F238E27FC236}">
                <a16:creationId xmlns:a16="http://schemas.microsoft.com/office/drawing/2014/main" id="{B9FFC333-60B7-3EF5-F7C6-9ECE85C52D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11DA0F-3047-3EDF-FA63-8EBD3D70F4C7}"/>
              </a:ext>
            </a:extLst>
          </p:cNvPr>
          <p:cNvSpPr txBox="1"/>
          <p:nvPr/>
        </p:nvSpPr>
        <p:spPr>
          <a:xfrm>
            <a:off x="4663214" y="1352759"/>
            <a:ext cx="332486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9" name="yt_shape_11539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e1e0aae-415e-4635-81c0-f45f8be8126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0" name="yt_shape_11540"/>
              <p:cNvSpPr txBox="1"/>
              <p:nvPr/>
            </p:nvSpPr>
            <p:spPr>
              <a:xfrm>
                <a:off x="540119" y="1644183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为实数，在“（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”的“□”中添上一种运算符号（在“＋，－，×，÷”中选择）后，其运算的结果为有理数，则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不可能是（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540" name="yt_shape_1154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2" name="yt_table_11542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5582855"/>
                  </p:ext>
                </p:extLst>
              </p:nvPr>
            </p:nvGraphicFramePr>
            <p:xfrm>
              <a:off x="540000" y="2801250"/>
              <a:ext cx="44804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1542" name="yt_table_11542" descr="{&quot;rangeId&quot;:15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5582855"/>
                  </p:ext>
                </p:extLst>
              </p:nvPr>
            </p:nvGraphicFramePr>
            <p:xfrm>
              <a:off x="540000" y="2801250"/>
              <a:ext cx="44804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1404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2857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140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2857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43" name="yt_shape_11543"/>
          <p:cNvSpPr txBox="1"/>
          <p:nvPr/>
        </p:nvSpPr>
        <p:spPr>
          <a:xfrm>
            <a:off x="540119" y="37739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如图，长方形内两相邻正方形的面积分别为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，那么长方形内阴影部分的面积为（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47" name="yt_table_11547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4030540"/>
                  </p:ext>
                </p:extLst>
              </p:nvPr>
            </p:nvGraphicFramePr>
            <p:xfrm>
              <a:off x="540000" y="4733417"/>
              <a:ext cx="46328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1547" name="yt_table_11547_skip" descr="{&quot;rangeId&quot;:16,&quot;type&quot;:&quot;Option&quot;,&quot;drawing&quot;:[&quot;yt_shape_11544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4030540"/>
                  </p:ext>
                </p:extLst>
              </p:nvPr>
            </p:nvGraphicFramePr>
            <p:xfrm>
              <a:off x="540000" y="4733417"/>
              <a:ext cx="46328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9508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6688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9508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44" name="yt_shape_11544_skip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635" y="4733417"/>
            <a:ext cx="1584198" cy="1333260"/>
            <a:chOff x="0" y="0"/>
            <a:chExt cx="1584198" cy="1333260"/>
          </a:xfrm>
        </p:grpSpPr>
        <p:pic>
          <p:nvPicPr>
            <p:cNvPr id="2" name="yt_image_11544">
              <a:extLst>
                <a:ext uri="">
  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84198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6" name="yt_shape_11546"/>
            <p:cNvSpPr txBox="1"/>
            <p:nvPr/>
          </p:nvSpPr>
          <p:spPr>
            <a:xfrm>
              <a:off x="182635" y="9732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765155">
            <a:extLst>
              <a:ext uri="{FF2B5EF4-FFF2-40B4-BE49-F238E27FC236}">
                <a16:creationId xmlns:a16="http://schemas.microsoft.com/office/drawing/2014/main" id="{349E827E-10C1-B9FC-5AC3-C731A0ADB0FA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CF36AF9-0B3B-0D59-1112-5E7D6FCBE135}"/>
              </a:ext>
            </a:extLst>
          </p:cNvPr>
          <p:cNvSpPr txBox="1"/>
          <p:nvPr/>
        </p:nvSpPr>
        <p:spPr>
          <a:xfrm>
            <a:off x="9119446" y="21176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0819EE-71B5-B62F-644F-2A94EF7DAD49}"/>
              </a:ext>
            </a:extLst>
          </p:cNvPr>
          <p:cNvSpPr txBox="1"/>
          <p:nvPr/>
        </p:nvSpPr>
        <p:spPr>
          <a:xfrm>
            <a:off x="1364508" y="42026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8" name="yt_shape_11548"/>
              <p:cNvSpPr txBox="1"/>
              <p:nvPr/>
            </p:nvSpPr>
            <p:spPr>
              <a:xfrm>
                <a:off x="540119" y="900000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荆州市中考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，小数部分为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，则代数式（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计算：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48" name="yt_shape_11548" descr="{&quot;rangeId&quot;:1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1702" r="-439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F4BE8D-8978-93C5-C6DE-E35F0F741C19}"/>
              </a:ext>
            </a:extLst>
          </p:cNvPr>
          <p:cNvSpPr txBox="1"/>
          <p:nvPr/>
        </p:nvSpPr>
        <p:spPr>
          <a:xfrm>
            <a:off x="1669308" y="137497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551">
                <a:extLst>
                  <a:ext uri="{FF2B5EF4-FFF2-40B4-BE49-F238E27FC236}">
                    <a16:creationId xmlns:a16="http://schemas.microsoft.com/office/drawing/2014/main" id="{4B8D03D9-790A-C257-3AF2-6B5100411B69}"/>
                  </a:ext>
                </a:extLst>
              </p:cNvPr>
              <p:cNvSpPr txBox="1"/>
              <p:nvPr/>
            </p:nvSpPr>
            <p:spPr>
              <a:xfrm>
                <a:off x="407368" y="2475768"/>
                <a:ext cx="583531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3" name="yt_shape_11551">
                <a:extLst>
                  <a:ext uri="{FF2B5EF4-FFF2-40B4-BE49-F238E27FC236}">
                    <a16:creationId xmlns:a16="http://schemas.microsoft.com/office/drawing/2014/main" id="{4B8D03D9-790A-C257-3AF2-6B5100411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75768"/>
                <a:ext cx="5835315" cy="469167"/>
              </a:xfrm>
              <a:prstGeom prst="rect">
                <a:avLst/>
              </a:prstGeom>
              <a:blipFill>
                <a:blip r:embed="rId3"/>
                <a:stretch>
                  <a:fillRect l="-3239" t="-2597" r="-209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553">
                <a:extLst>
                  <a:ext uri="{FF2B5EF4-FFF2-40B4-BE49-F238E27FC236}">
                    <a16:creationId xmlns:a16="http://schemas.microsoft.com/office/drawing/2014/main" id="{D37065A0-2DB7-71F3-D9AB-780FA5BCACBF}"/>
                  </a:ext>
                </a:extLst>
              </p:cNvPr>
              <p:cNvSpPr txBox="1"/>
              <p:nvPr/>
            </p:nvSpPr>
            <p:spPr>
              <a:xfrm>
                <a:off x="407368" y="2995723"/>
                <a:ext cx="4527009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553">
                <a:extLst>
                  <a:ext uri="{FF2B5EF4-FFF2-40B4-BE49-F238E27FC236}">
                    <a16:creationId xmlns:a16="http://schemas.microsoft.com/office/drawing/2014/main" id="{D37065A0-2DB7-71F3-D9AB-780FA5BCAC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995723"/>
                <a:ext cx="4527009" cy="1516377"/>
              </a:xfrm>
              <a:prstGeom prst="rect">
                <a:avLst/>
              </a:prstGeom>
              <a:blipFill>
                <a:blip r:embed="rId4"/>
                <a:stretch>
                  <a:fillRect l="-4178" t="-1205" r="-3100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555">
                <a:extLst>
                  <a:ext uri="{FF2B5EF4-FFF2-40B4-BE49-F238E27FC236}">
                    <a16:creationId xmlns:a16="http://schemas.microsoft.com/office/drawing/2014/main" id="{40BD18D4-7BF0-3B89-311C-511B5A9E7EE2}"/>
                  </a:ext>
                </a:extLst>
              </p:cNvPr>
              <p:cNvSpPr txBox="1"/>
              <p:nvPr/>
            </p:nvSpPr>
            <p:spPr>
              <a:xfrm>
                <a:off x="6816080" y="2204864"/>
                <a:ext cx="356540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1555">
                <a:extLst>
                  <a:ext uri="{FF2B5EF4-FFF2-40B4-BE49-F238E27FC236}">
                    <a16:creationId xmlns:a16="http://schemas.microsoft.com/office/drawing/2014/main" id="{40BD18D4-7BF0-3B89-311C-511B5A9E7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2204864"/>
                <a:ext cx="3565400" cy="920637"/>
              </a:xfrm>
              <a:prstGeom prst="rect">
                <a:avLst/>
              </a:prstGeom>
              <a:blipFill>
                <a:blip r:embed="rId5"/>
                <a:stretch>
                  <a:fillRect l="-5128" r="-4444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557">
                <a:extLst>
                  <a:ext uri="{FF2B5EF4-FFF2-40B4-BE49-F238E27FC236}">
                    <a16:creationId xmlns:a16="http://schemas.microsoft.com/office/drawing/2014/main" id="{15EBE396-97C2-59AC-2C8F-D40A7E6CE53B}"/>
                  </a:ext>
                </a:extLst>
              </p:cNvPr>
              <p:cNvSpPr txBox="1"/>
              <p:nvPr/>
            </p:nvSpPr>
            <p:spPr>
              <a:xfrm>
                <a:off x="6816080" y="3176289"/>
                <a:ext cx="3945311" cy="19956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1557">
                <a:extLst>
                  <a:ext uri="{FF2B5EF4-FFF2-40B4-BE49-F238E27FC236}">
                    <a16:creationId xmlns:a16="http://schemas.microsoft.com/office/drawing/2014/main" id="{15EBE396-97C2-59AC-2C8F-D40A7E6CE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3176289"/>
                <a:ext cx="3945311" cy="1995611"/>
              </a:xfrm>
              <a:prstGeom prst="rect">
                <a:avLst/>
              </a:prstGeom>
              <a:blipFill>
                <a:blip r:embed="rId6"/>
                <a:stretch>
                  <a:fillRect l="-4637" r="-3709" b="-8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1125</Words>
  <Application>Microsoft Office PowerPoint</Application>
  <PresentationFormat>宽屏</PresentationFormat>
  <Paragraphs>123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50</cp:revision>
  <dcterms:created xsi:type="dcterms:W3CDTF">2023-05-05T05:33:00Z</dcterms:created>
  <dcterms:modified xsi:type="dcterms:W3CDTF">2023-05-24T05:58:23Z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