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000" y="3124315"/>
            <a:ext cx="11520000" cy="60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67" y="692696"/>
            <a:ext cx="11520000" cy="570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384" y="888026"/>
            <a:ext cx="10557619" cy="61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384" y="1864374"/>
            <a:ext cx="1699307" cy="566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7616" y="2814252"/>
            <a:ext cx="7385619" cy="578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07616" y="3742293"/>
            <a:ext cx="4551602" cy="60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79054" y="4652467"/>
            <a:ext cx="6942590" cy="664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07616" y="5619028"/>
            <a:ext cx="4121369" cy="603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1771" y="2814252"/>
            <a:ext cx="2626680" cy="300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20" grpId="0" animBg="1"/>
      <p:bldP spid="24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6" y="1029510"/>
            <a:ext cx="7342909" cy="61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6712" y="1960039"/>
            <a:ext cx="6143667" cy="59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6712" y="2846603"/>
            <a:ext cx="2690510" cy="676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66712" y="3850943"/>
            <a:ext cx="4929222" cy="57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993394"/>
            <a:ext cx="2367589" cy="2704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06" y="928670"/>
            <a:ext cx="7881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2752" y="2386100"/>
            <a:ext cx="3692770" cy="457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99308" y="3014954"/>
            <a:ext cx="4880766" cy="514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57890" y="3651726"/>
            <a:ext cx="1149540" cy="52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51376" y="4212437"/>
            <a:ext cx="2030350" cy="60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042184" y="4955805"/>
            <a:ext cx="4516530" cy="502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042315" y="5598747"/>
            <a:ext cx="3788057" cy="502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042315" y="6170251"/>
            <a:ext cx="3788057" cy="502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  <p:bldP spid="20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62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8431" y="4276730"/>
            <a:ext cx="5154304" cy="65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6778" y="5075958"/>
            <a:ext cx="4786345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53906" y="5857893"/>
            <a:ext cx="403381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50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38150" y="900032"/>
            <a:ext cx="3877688" cy="46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6712" y="1541550"/>
            <a:ext cx="2935826" cy="1024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6712" y="2857496"/>
            <a:ext cx="3192335" cy="599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67177" y="3627281"/>
            <a:ext cx="4922537" cy="56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67177" y="4447074"/>
            <a:ext cx="8134005" cy="482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67177" y="5150395"/>
            <a:ext cx="6683855" cy="56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084554"/>
            <a:ext cx="2975456" cy="234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7" grpId="0" animBg="1"/>
      <p:bldP spid="22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40" y="857232"/>
            <a:ext cx="8734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35692" y="3171919"/>
            <a:ext cx="3721202" cy="58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2911" y="3891719"/>
            <a:ext cx="3203988" cy="57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00662" y="4599398"/>
            <a:ext cx="2853760" cy="61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70680" y="5334170"/>
            <a:ext cx="3714650" cy="5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564567" y="6046803"/>
            <a:ext cx="4784305" cy="554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2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66712" y="1142984"/>
            <a:ext cx="3156330" cy="61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712" y="2143116"/>
            <a:ext cx="692948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113927"/>
            <a:ext cx="2664296" cy="260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64704"/>
            <a:ext cx="11520000" cy="292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3" b="38896"/>
          <a:stretch>
            <a:fillRect/>
          </a:stretch>
        </p:blipFill>
        <p:spPr>
          <a:xfrm>
            <a:off x="4310050" y="3479324"/>
            <a:ext cx="3821121" cy="321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0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7248" y="1086746"/>
            <a:ext cx="5623066" cy="57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9587" y="1912576"/>
            <a:ext cx="5719964" cy="54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38149" y="2723728"/>
            <a:ext cx="5343651" cy="54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66713" y="3526687"/>
            <a:ext cx="5193126" cy="54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38149" y="4267698"/>
            <a:ext cx="2709457" cy="65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09587" y="5144039"/>
            <a:ext cx="5042599" cy="537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38150" y="5940515"/>
            <a:ext cx="8579946" cy="56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5" grpId="0" animBg="1"/>
      <p:bldP spid="18" grpId="0" animBg="1"/>
      <p:bldP spid="21" grpId="0" animBg="1"/>
      <p:bldP spid="24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530" y="857232"/>
            <a:ext cx="8320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2023-05-25T20:07:19Z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