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84" r:id="rId4"/>
    <p:sldId id="383" r:id="rId5"/>
    <p:sldId id="382" r:id="rId6"/>
    <p:sldId id="381" r:id="rId7"/>
    <p:sldId id="380" r:id="rId8"/>
    <p:sldId id="379" r:id="rId9"/>
    <p:sldId id="378" r:id="rId10"/>
    <p:sldId id="377" r:id="rId11"/>
    <p:sldId id="376" r:id="rId12"/>
    <p:sldId id="375" r:id="rId13"/>
    <p:sldId id="374" r:id="rId14"/>
    <p:sldId id="373" r:id="rId15"/>
    <p:sldId id="372" r:id="rId16"/>
    <p:sldId id="371" r:id="rId17"/>
    <p:sldId id="370" r:id="rId18"/>
    <p:sldId id="369" r:id="rId19"/>
    <p:sldId id="368" r:id="rId20"/>
    <p:sldId id="367" r:id="rId21"/>
    <p:sldId id="366" r:id="rId22"/>
    <p:sldId id="365" r:id="rId23"/>
    <p:sldId id="364" r:id="rId24"/>
  </p:sldIdLst>
  <p:sldSz cx="12192000" cy="6858000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55" d="100"/>
          <a:sy n="55" d="100"/>
        </p:scale>
        <p:origin x="1258" y="658"/>
      </p:cViewPr>
      <p:guideLst>
        <p:guide orient="horz" pos="2183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17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image" Target="../media/image18.png"/><Relationship Id="rId4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27448" y="2996952"/>
            <a:ext cx="9966226" cy="10853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9736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07485" y="2925445"/>
            <a:ext cx="910590" cy="1067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585835" y="6004560"/>
            <a:ext cx="467360" cy="498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095"/>
          <a:stretch/>
        </p:blipFill>
        <p:spPr>
          <a:xfrm>
            <a:off x="720000" y="900000"/>
            <a:ext cx="10776600" cy="1917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91944" y="2060849"/>
            <a:ext cx="483235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2888" y="4843502"/>
            <a:ext cx="9505056" cy="1696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03512" y="5661249"/>
            <a:ext cx="6606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55"/>
          <a:stretch/>
        </p:blipFill>
        <p:spPr>
          <a:xfrm>
            <a:off x="767408" y="836712"/>
            <a:ext cx="9358186" cy="4023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232257" y="1848187"/>
            <a:ext cx="286159" cy="363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3157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16880" y="2663422"/>
            <a:ext cx="515829" cy="361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981280"/>
            <a:ext cx="11520000" cy="4012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1053670"/>
            <a:ext cx="11520000" cy="5567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/>
          <p:cNvSpPr/>
          <p:nvPr>
            <p:custDataLst>
              <p:tags r:id="rId1"/>
            </p:custDataLst>
          </p:nvPr>
        </p:nvSpPr>
        <p:spPr bwMode="auto">
          <a:xfrm>
            <a:off x="335280" y="1125220"/>
            <a:ext cx="9019540" cy="1793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2"/>
            </p:custDataLst>
          </p:nvPr>
        </p:nvSpPr>
        <p:spPr bwMode="auto">
          <a:xfrm>
            <a:off x="119380" y="3051175"/>
            <a:ext cx="3633470" cy="693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3"/>
            </p:custDataLst>
          </p:nvPr>
        </p:nvSpPr>
        <p:spPr bwMode="auto">
          <a:xfrm>
            <a:off x="335280" y="3933190"/>
            <a:ext cx="7988935" cy="739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4"/>
            </p:custDataLst>
          </p:nvPr>
        </p:nvSpPr>
        <p:spPr bwMode="auto">
          <a:xfrm>
            <a:off x="46990" y="4861560"/>
            <a:ext cx="8460740" cy="1700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1143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1180" y="2240915"/>
            <a:ext cx="5524500" cy="1902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1"/>
            </p:custDataLst>
          </p:nvPr>
        </p:nvSpPr>
        <p:spPr bwMode="auto">
          <a:xfrm>
            <a:off x="479425" y="4149090"/>
            <a:ext cx="7988935" cy="50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07035" y="4797425"/>
            <a:ext cx="7988935" cy="50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auto">
          <a:xfrm>
            <a:off x="119380" y="5589270"/>
            <a:ext cx="7988935" cy="1167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1" grpId="0" bldLvl="0" animBg="1"/>
      <p:bldP spid="2" grpId="0" bldLvl="0" animBg="1"/>
      <p:bldP spid="1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81280"/>
            <a:ext cx="11520000" cy="5675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/>
          <p:cNvSpPr/>
          <p:nvPr>
            <p:custDataLst>
              <p:tags r:id="rId1"/>
            </p:custDataLst>
          </p:nvPr>
        </p:nvSpPr>
        <p:spPr bwMode="auto">
          <a:xfrm>
            <a:off x="479425" y="4149090"/>
            <a:ext cx="10186670" cy="1582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23570" y="5949315"/>
            <a:ext cx="8074660" cy="847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8890"/>
            <a:ext cx="11520000" cy="5000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981280"/>
            <a:ext cx="98546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7705" y="1046480"/>
            <a:ext cx="9842500" cy="3402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1"/>
            </p:custDataLst>
          </p:nvPr>
        </p:nvSpPr>
        <p:spPr bwMode="auto">
          <a:xfrm>
            <a:off x="335280" y="4657090"/>
            <a:ext cx="10274935" cy="838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263525" y="5589270"/>
            <a:ext cx="7988935" cy="942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1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81280"/>
            <a:ext cx="11520000" cy="4093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35920" y="2142490"/>
            <a:ext cx="758190" cy="789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81280"/>
            <a:ext cx="11520000" cy="5108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1053035"/>
            <a:ext cx="11520000" cy="4849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7035" y="981075"/>
            <a:ext cx="10689590" cy="897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335280" y="2205355"/>
            <a:ext cx="11142345" cy="2729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2"/>
            </p:custDataLst>
          </p:nvPr>
        </p:nvSpPr>
        <p:spPr bwMode="auto">
          <a:xfrm>
            <a:off x="479425" y="5085080"/>
            <a:ext cx="10689590" cy="897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764704"/>
            <a:ext cx="11520000" cy="4018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3933056"/>
            <a:ext cx="2592288" cy="2625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7135"/>
            <a:ext cx="91394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3570" y="836930"/>
            <a:ext cx="5036820" cy="5047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263525" y="6118860"/>
            <a:ext cx="10689590" cy="478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0157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28250" y="2493010"/>
            <a:ext cx="966470" cy="862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4944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32215" y="2493010"/>
            <a:ext cx="770890" cy="715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5555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32240" y="2577465"/>
            <a:ext cx="557530" cy="636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007475" y="5066030"/>
            <a:ext cx="614045" cy="636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5309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76360" y="6021705"/>
            <a:ext cx="518160" cy="561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1125425"/>
            <a:ext cx="11520000" cy="3848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837135"/>
            <a:ext cx="11057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56495" y="4869180"/>
            <a:ext cx="604520" cy="640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4654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32215" y="5157470"/>
            <a:ext cx="522605" cy="555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EyYTgwZDc2MTVhNmI4ZDExNmVhNDEzMDU1NTQ1MDU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2023-05-25T19:46:56Z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2052-11.1.0.14036</vt:lpwstr>
  </property>
</Properties>
</file>