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7" r:id="rId6"/>
    <p:sldId id="369" r:id="rId7"/>
    <p:sldId id="370" r:id="rId8"/>
    <p:sldId id="373" r:id="rId9"/>
    <p:sldId id="371" r:id="rId10"/>
    <p:sldId id="372" r:id="rId11"/>
    <p:sldId id="376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4" name="yt_shape_13234"/>
          <p:cNvSpPr txBox="1"/>
          <p:nvPr/>
        </p:nvSpPr>
        <p:spPr>
          <a:xfrm>
            <a:off x="540119" y="900000"/>
            <a:ext cx="10452425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生物活动小组的同学们观察某植物生长，得到该植物高度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）与观察时间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（天）的关系，并画出如图所示的图象（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轴），该植物最高的高度是（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38" name="yt_table_13238_skip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666833"/>
              </p:ext>
            </p:extLst>
          </p:nvPr>
        </p:nvGraphicFramePr>
        <p:xfrm>
          <a:off x="540000" y="2339566"/>
          <a:ext cx="4046856" cy="85610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</a:tbl>
          </a:graphicData>
        </a:graphic>
      </p:graphicFrame>
      <p:grpSp>
        <p:nvGrpSpPr>
          <p:cNvPr id="13235" name="yt_shape_13235_skip" title="H_175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67416" y="2339566"/>
            <a:ext cx="2282571" cy="2222514"/>
            <a:chOff x="0" y="0"/>
            <a:chExt cx="2282571" cy="2222514"/>
          </a:xfrm>
        </p:grpSpPr>
        <p:pic>
          <p:nvPicPr>
            <p:cNvPr id="2" name="yt_image_13235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2571" cy="1826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37" name="yt_shape_13237"/>
            <p:cNvSpPr txBox="1"/>
            <p:nvPr/>
          </p:nvSpPr>
          <p:spPr>
            <a:xfrm>
              <a:off x="608004" y="18625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05F1A79-EF4C-6DDF-E3BE-6EB9F0362606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8" name="yt_shape_1328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李强用甲、乙两种具有恒温功能的热水壶同时加热相同质量的水，甲壶比乙壶加热速度快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在一段时间内，水温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）与加热时间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）之间近似满足一次函数关系，根据记录的数据，画函数图象如下：</a:t>
            </a:r>
          </a:p>
        </p:txBody>
      </p:sp>
      <p:sp>
        <p:nvSpPr>
          <p:cNvPr id="13289" name="yt_shape_13289"/>
          <p:cNvSpPr txBox="1"/>
          <p:nvPr/>
        </p:nvSpPr>
        <p:spPr>
          <a:xfrm>
            <a:off x="540000" y="2339566"/>
            <a:ext cx="4162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）加热前水温是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3291" name="yt_shape_1329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32968" y="2323934"/>
            <a:ext cx="2138553" cy="2263597"/>
            <a:chOff x="0" y="0"/>
            <a:chExt cx="2138553" cy="2263597"/>
          </a:xfrm>
        </p:grpSpPr>
        <p:pic>
          <p:nvPicPr>
            <p:cNvPr id="3" name="yt_image_13291" descr="{&quot;rangeId&quot;:0,&quot;⚘_3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38553" cy="1799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3" name="yt_shape_13293"/>
            <p:cNvSpPr txBox="1"/>
            <p:nvPr/>
          </p:nvSpPr>
          <p:spPr>
            <a:xfrm>
              <a:off x="471723" y="183508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3B84712-4D9C-447D-F8AD-EE010CAC8C50}"/>
              </a:ext>
            </a:extLst>
          </p:cNvPr>
          <p:cNvSpPr txBox="1"/>
          <p:nvPr/>
        </p:nvSpPr>
        <p:spPr>
          <a:xfrm>
            <a:off x="3345589" y="229276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295">
            <a:extLst>
              <a:ext uri="{FF2B5EF4-FFF2-40B4-BE49-F238E27FC236}">
                <a16:creationId xmlns:a16="http://schemas.microsoft.com/office/drawing/2014/main" id="{DA60FB68-78B9-84E6-EC82-E6CD260CE47F}"/>
              </a:ext>
            </a:extLst>
          </p:cNvPr>
          <p:cNvSpPr txBox="1"/>
          <p:nvPr/>
        </p:nvSpPr>
        <p:spPr>
          <a:xfrm>
            <a:off x="520360" y="2904109"/>
            <a:ext cx="68897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）求乙壶中水温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关于加热时间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296">
                <a:extLst>
                  <a:ext uri="{FF2B5EF4-FFF2-40B4-BE49-F238E27FC236}">
                    <a16:creationId xmlns:a16="http://schemas.microsoft.com/office/drawing/2014/main" id="{24CE4AEC-B698-4DEF-A0B2-4E02E694D079}"/>
                  </a:ext>
                </a:extLst>
              </p:cNvPr>
              <p:cNvSpPr txBox="1"/>
              <p:nvPr/>
            </p:nvSpPr>
            <p:spPr>
              <a:xfrm>
                <a:off x="520478" y="3535776"/>
                <a:ext cx="9175921" cy="22854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设乙壶中水温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关于加热时间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296">
                <a:extLst>
                  <a:ext uri="{FF2B5EF4-FFF2-40B4-BE49-F238E27FC236}">
                    <a16:creationId xmlns:a16="http://schemas.microsoft.com/office/drawing/2014/main" id="{24CE4AEC-B698-4DEF-A0B2-4E02E694D0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478" y="3535776"/>
                <a:ext cx="9175921" cy="2285497"/>
              </a:xfrm>
              <a:prstGeom prst="rect">
                <a:avLst/>
              </a:prstGeom>
              <a:blipFill>
                <a:blip r:embed="rId3"/>
                <a:stretch>
                  <a:fillRect l="-1992" t="-2133" r="-863" b="-3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2" name="yt_shape_13302"/>
          <p:cNvSpPr txBox="1"/>
          <p:nvPr/>
        </p:nvSpPr>
        <p:spPr>
          <a:xfrm>
            <a:off x="540000" y="900000"/>
            <a:ext cx="67021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）当甲壶中水温刚达到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时，求乙壶中水温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3303"/>
              <p:cNvSpPr txBox="1"/>
              <p:nvPr/>
            </p:nvSpPr>
            <p:spPr>
              <a:xfrm>
                <a:off x="540000" y="1531667"/>
                <a:ext cx="8414163" cy="24668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甲水壶的加热速度为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℃/s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甲水壶中温度为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加热时间为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即乙壶中的水温是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65℃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6" name="yt_shape_13303" descr="{&quot;rangeId&quot;:1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8414163" cy="2466829"/>
              </a:xfrm>
              <a:prstGeom prst="rect">
                <a:avLst/>
              </a:prstGeom>
              <a:blipFill>
                <a:blip r:embed="rId2"/>
                <a:stretch>
                  <a:fillRect l="-2246" r="-1159" b="-69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305" name="yt_shape_133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13446" y="1531667"/>
            <a:ext cx="2138553" cy="2263597"/>
            <a:chOff x="0" y="0"/>
            <a:chExt cx="2138553" cy="2263597"/>
          </a:xfrm>
        </p:grpSpPr>
        <p:pic>
          <p:nvPicPr>
            <p:cNvPr id="7" name="yt_image_13305" descr="{&quot;rangeId&quot;:0,&quot;⚘_3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38553" cy="1799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07" name="yt_shape_13307"/>
            <p:cNvSpPr txBox="1"/>
            <p:nvPr/>
          </p:nvSpPr>
          <p:spPr>
            <a:xfrm>
              <a:off x="471723" y="183508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" name="yt_shape_13240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桂林市中考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）桂林作为国际旅游名城，每年吸引着大量游客前来观光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现有一批游客分别乘坐甲、乙两辆旅游大巴同时从旅行社前往某个旅游景点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行驶过程中甲大巴因故停留一段时间后继续驶向景点，乙大巴全程匀速驶向景点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两辆大巴的行程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）随时间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）变化的图象（全程）如图所示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依据图中信息，下列说法错误的是（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44" name="yt_table_13244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01213"/>
              </p:ext>
            </p:extLst>
          </p:nvPr>
        </p:nvGraphicFramePr>
        <p:xfrm>
          <a:off x="540000" y="3299829"/>
          <a:ext cx="5468938" cy="1697484"/>
        </p:xfrm>
        <a:graphic>
          <a:graphicData uri="http://schemas.openxmlformats.org/drawingml/2006/table">
            <a:tbl>
              <a:tblPr/>
              <a:tblGrid>
                <a:gridCol w="5468938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甲大巴比乙大巴先到达景点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甲大巴中途停留了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甲大巴停留后用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追上乙大巴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甲大巴停留前的平均速度是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60km/h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</a:tbl>
          </a:graphicData>
        </a:graphic>
      </p:graphicFrame>
      <p:grpSp>
        <p:nvGrpSpPr>
          <p:cNvPr id="13241" name="yt_shape_13241_skip" title="H_183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73129" y="3299829"/>
            <a:ext cx="2276856" cy="2326527"/>
            <a:chOff x="0" y="0"/>
            <a:chExt cx="2276856" cy="2326527"/>
          </a:xfrm>
        </p:grpSpPr>
        <p:pic>
          <p:nvPicPr>
            <p:cNvPr id="2" name="yt_image_13241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76856" cy="19305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43" name="yt_shape_13243"/>
            <p:cNvSpPr txBox="1"/>
            <p:nvPr/>
          </p:nvSpPr>
          <p:spPr>
            <a:xfrm>
              <a:off x="605147" y="19665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E9FD77-9B06-D04E-3F42-6B660BF60C6C}"/>
              </a:ext>
            </a:extLst>
          </p:cNvPr>
          <p:cNvSpPr txBox="1"/>
          <p:nvPr/>
        </p:nvSpPr>
        <p:spPr>
          <a:xfrm>
            <a:off x="1364508" y="27551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6" name="yt_shape_13246"/>
          <p:cNvSpPr txBox="1"/>
          <p:nvPr/>
        </p:nvSpPr>
        <p:spPr>
          <a:xfrm>
            <a:off x="540000" y="69269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恩施州中考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是我国青海湖最深处的某一截面图，青海湖水面下任意一点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的压强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cmHg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）与其离水面的深度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）的函数表达式为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，其图象如图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所示，其中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为青海湖水面大气压强，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根据图中信息分析（结果保留一位小数），下列结论正确的是（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50" name="yt_table_13250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611123"/>
              </p:ext>
            </p:extLst>
          </p:nvPr>
        </p:nvGraphicFramePr>
        <p:xfrm>
          <a:off x="539881" y="5069824"/>
          <a:ext cx="7362825" cy="1697484"/>
        </p:xfrm>
        <a:graphic>
          <a:graphicData uri="http://schemas.openxmlformats.org/drawingml/2006/table">
            <a:tbl>
              <a:tblPr/>
              <a:tblGrid>
                <a:gridCol w="7362825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青海湖水深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处的压强为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6cmHg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青海湖水面大气压强为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0cmHg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函数表达式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中自变量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的取值范围是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的函数表达式为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</a:tbl>
          </a:graphicData>
        </a:graphic>
      </p:graphicFrame>
      <p:grpSp>
        <p:nvGrpSpPr>
          <p:cNvPr id="13247" name="yt_shape_13247_skip" title="H_193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801731" y="2612394"/>
            <a:ext cx="4586859" cy="2457972"/>
            <a:chOff x="0" y="0"/>
            <a:chExt cx="4586859" cy="2457972"/>
          </a:xfrm>
        </p:grpSpPr>
        <p:pic>
          <p:nvPicPr>
            <p:cNvPr id="2" name="yt_image_1324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586859" cy="2061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49" name="yt_shape_13249"/>
            <p:cNvSpPr txBox="1"/>
            <p:nvPr/>
          </p:nvSpPr>
          <p:spPr>
            <a:xfrm>
              <a:off x="1760148" y="20979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1344151-3A22-F6CA-FF3A-7FC905F2C1E3}"/>
              </a:ext>
            </a:extLst>
          </p:cNvPr>
          <p:cNvSpPr txBox="1"/>
          <p:nvPr/>
        </p:nvSpPr>
        <p:spPr>
          <a:xfrm>
            <a:off x="7460388" y="20723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2" name="yt_shape_1325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甲无人机从地面起飞，乙无人机从距离地面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高的楼顶起飞，两架无人机同时匀速上升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甲、乙两架无人机所在位置距离地面的高度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）与无人机上升的时间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56" name="yt_table_13256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342457"/>
              </p:ext>
            </p:extLst>
          </p:nvPr>
        </p:nvGraphicFramePr>
        <p:xfrm>
          <a:off x="540000" y="2339566"/>
          <a:ext cx="6418263" cy="1697484"/>
        </p:xfrm>
        <a:graphic>
          <a:graphicData uri="http://schemas.openxmlformats.org/drawingml/2006/table">
            <a:tbl>
              <a:tblPr/>
              <a:tblGrid>
                <a:gridCol w="6418263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时，两架无人机比出发时都上升了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时，两架无人机的高度差为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甲无人机上升的速度为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5m/s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时，乙无人机距离地面的高度是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</a:tbl>
          </a:graphicData>
        </a:graphic>
      </p:graphicFrame>
      <p:grpSp>
        <p:nvGrpSpPr>
          <p:cNvPr id="13253" name="yt_shape_13253_skip" title="H_166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9662" y="2339566"/>
            <a:ext cx="1880235" cy="2112786"/>
            <a:chOff x="0" y="0"/>
            <a:chExt cx="1880235" cy="2112786"/>
          </a:xfrm>
        </p:grpSpPr>
        <p:pic>
          <p:nvPicPr>
            <p:cNvPr id="2" name="yt_image_1325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0235" cy="171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55" name="yt_shape_13255"/>
            <p:cNvSpPr txBox="1"/>
            <p:nvPr/>
          </p:nvSpPr>
          <p:spPr>
            <a:xfrm>
              <a:off x="406836" y="17527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4742F30-CD8E-7571-0409-2CD187DDE9BC}"/>
              </a:ext>
            </a:extLst>
          </p:cNvPr>
          <p:cNvSpPr txBox="1"/>
          <p:nvPr/>
        </p:nvSpPr>
        <p:spPr>
          <a:xfrm>
            <a:off x="9009907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8" name="yt_shape_13258"/>
          <p:cNvSpPr txBox="1"/>
          <p:nvPr/>
        </p:nvSpPr>
        <p:spPr>
          <a:xfrm>
            <a:off x="540000" y="900000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南通市中考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）下表中记录了一次试验中时间和温度的数据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3259" name="yt_table_13259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595177"/>
              </p:ext>
            </p:extLst>
          </p:nvPr>
        </p:nvGraphicFramePr>
        <p:xfrm>
          <a:off x="1631504" y="1531667"/>
          <a:ext cx="9073008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93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时间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温度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261" name="yt_shape_13261"/>
          <p:cNvSpPr txBox="1"/>
          <p:nvPr/>
        </p:nvSpPr>
        <p:spPr>
          <a:xfrm>
            <a:off x="540000" y="2840426"/>
            <a:ext cx="74715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若温度的变化是均匀的，则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分钟时的温度是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CABFE9-FFC8-04C3-01F2-F1D598FFAE30}"/>
              </a:ext>
            </a:extLst>
          </p:cNvPr>
          <p:cNvSpPr txBox="1"/>
          <p:nvPr/>
        </p:nvSpPr>
        <p:spPr>
          <a:xfrm>
            <a:off x="6850789" y="279362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3262">
            <a:extLst>
              <a:ext uri="{FF2B5EF4-FFF2-40B4-BE49-F238E27FC236}">
                <a16:creationId xmlns:a16="http://schemas.microsoft.com/office/drawing/2014/main" id="{4E9762BD-4E34-8375-E25C-ADD89BE3625B}"/>
              </a:ext>
            </a:extLst>
          </p:cNvPr>
          <p:cNvSpPr txBox="1"/>
          <p:nvPr/>
        </p:nvSpPr>
        <p:spPr>
          <a:xfrm>
            <a:off x="539999" y="33786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甲、乙两人分别从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两地相向而行，他们距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）的关系如图所示，那么乙的速度是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km/h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3266">
            <a:extLst>
              <a:ext uri="{FF2B5EF4-FFF2-40B4-BE49-F238E27FC236}">
                <a16:creationId xmlns:a16="http://schemas.microsoft.com/office/drawing/2014/main" id="{5D7556B9-5C41-8907-9A6A-B7BE8A8AE5F1}"/>
              </a:ext>
            </a:extLst>
          </p:cNvPr>
          <p:cNvSpPr txBox="1"/>
          <p:nvPr/>
        </p:nvSpPr>
        <p:spPr>
          <a:xfrm>
            <a:off x="539880" y="66970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5" name="yt_shape_13263" title="H_169.7811">
            <a:extLst>
              <a:ext uri="{FF2B5EF4-FFF2-40B4-BE49-F238E27FC236}">
                <a16:creationId xmlns:a16="http://schemas.microsoft.com/office/drawing/2014/main" id="{C5AED414-AB4A-AC01-BA23-78F6DD703A72}"/>
              </a:ext>
            </a:extLst>
          </p:cNvPr>
          <p:cNvGrpSpPr/>
          <p:nvPr/>
        </p:nvGrpSpPr>
        <p:grpSpPr>
          <a:xfrm>
            <a:off x="4992884" y="4490498"/>
            <a:ext cx="2205990" cy="2156220"/>
            <a:chOff x="0" y="0"/>
            <a:chExt cx="2205990" cy="2156220"/>
          </a:xfrm>
        </p:grpSpPr>
        <p:pic>
          <p:nvPicPr>
            <p:cNvPr id="6" name="yt_image_13263">
              <a:extLst>
                <a:ext uri="{FF2B5EF4-FFF2-40B4-BE49-F238E27FC236}">
                  <a16:creationId xmlns:a16="http://schemas.microsoft.com/office/drawing/2014/main" id="{FDEEB753-AFC6-F663-5EB6-3D5878C23A21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05990" cy="1760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3265">
              <a:extLst>
                <a:ext uri="{FF2B5EF4-FFF2-40B4-BE49-F238E27FC236}">
                  <a16:creationId xmlns:a16="http://schemas.microsoft.com/office/drawing/2014/main" id="{61AA2526-4936-8BAB-DBED-07A67F0F4F3C}"/>
                </a:ext>
              </a:extLst>
            </p:cNvPr>
            <p:cNvSpPr txBox="1"/>
            <p:nvPr/>
          </p:nvSpPr>
          <p:spPr>
            <a:xfrm>
              <a:off x="569714" y="17962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F1C6DBC-3DDC-9DC4-E406-FEFCC1765BE5}"/>
              </a:ext>
            </a:extLst>
          </p:cNvPr>
          <p:cNvSpPr txBox="1"/>
          <p:nvPr/>
        </p:nvSpPr>
        <p:spPr>
          <a:xfrm>
            <a:off x="5021988" y="3807381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7" name="yt_shape_1326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资阳市中考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）女子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千米越野滑雪比赛中，甲、乙两位选手同时出发后离起点的距离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（千米）与时间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（分钟）之间的函数关系如图所示，则甲比乙提前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分钟到达终点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271" name="yt_shape_13271"/>
          <p:cNvSpPr txBox="1"/>
          <p:nvPr/>
        </p:nvSpPr>
        <p:spPr>
          <a:xfrm>
            <a:off x="540000" y="46436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68" name="yt_shape_13268" title="H_165.4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2710" y="2491930"/>
            <a:ext cx="2346579" cy="2101356"/>
            <a:chOff x="0" y="0"/>
            <a:chExt cx="2346579" cy="2101356"/>
          </a:xfrm>
        </p:grpSpPr>
        <p:pic>
          <p:nvPicPr>
            <p:cNvPr id="2" name="yt_image_1326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46579" cy="1705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70" name="yt_shape_13270"/>
            <p:cNvSpPr txBox="1"/>
            <p:nvPr/>
          </p:nvSpPr>
          <p:spPr>
            <a:xfrm>
              <a:off x="640008" y="17413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7ADA07D-6B5B-0352-E273-66BF37CE13B2}"/>
              </a:ext>
            </a:extLst>
          </p:cNvPr>
          <p:cNvSpPr txBox="1"/>
          <p:nvPr/>
        </p:nvSpPr>
        <p:spPr>
          <a:xfrm>
            <a:off x="10727582" y="132868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2" name="yt_shape_1327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物理实验证实：在弹性限度内，某弹簧长度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）与所挂物体质量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）满足函数关系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下表是测量物体质量时，该弹簧长度与所挂物体质量的数量关系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3273" name="yt_table_13273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08744"/>
              </p:ext>
            </p:extLst>
          </p:nvPr>
        </p:nvGraphicFramePr>
        <p:xfrm>
          <a:off x="3935760" y="2491930"/>
          <a:ext cx="4320000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(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)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(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)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275" name="yt_shape_13275"/>
          <p:cNvSpPr txBox="1"/>
          <p:nvPr/>
        </p:nvSpPr>
        <p:spPr>
          <a:xfrm>
            <a:off x="540000" y="3800689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的函数表达式；</a:t>
            </a:r>
          </a:p>
        </p:txBody>
      </p:sp>
      <p:sp>
        <p:nvSpPr>
          <p:cNvPr id="13276" name="yt_shape_13276"/>
          <p:cNvSpPr txBox="1"/>
          <p:nvPr/>
        </p:nvSpPr>
        <p:spPr>
          <a:xfrm>
            <a:off x="540000" y="4279992"/>
            <a:ext cx="591347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的函数表达式为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7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7" name="yt_shape_13277"/>
          <p:cNvSpPr txBox="1"/>
          <p:nvPr/>
        </p:nvSpPr>
        <p:spPr>
          <a:xfrm>
            <a:off x="540000" y="900000"/>
            <a:ext cx="64536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）当弹簧长度为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时，求所挂物体的质量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278" name="yt_shape_13278"/>
          <p:cNvSpPr txBox="1"/>
          <p:nvPr/>
        </p:nvSpPr>
        <p:spPr>
          <a:xfrm>
            <a:off x="540000" y="1379303"/>
            <a:ext cx="502541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即所挂物体的质量为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2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7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9" name="yt_shape_1327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）小丽从甲地匀速步行去乙地，小华骑自行车从乙地匀速前往甲地，同时出发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两人离甲地的距离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）与出发时间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）之间的函数关系如图所示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283" name="yt_shape_13283"/>
          <p:cNvSpPr txBox="1"/>
          <p:nvPr/>
        </p:nvSpPr>
        <p:spPr>
          <a:xfrm>
            <a:off x="407368" y="21026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80" name="yt_shape_13280" title="H_163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3248" y="2476120"/>
            <a:ext cx="2388870" cy="2079639"/>
            <a:chOff x="0" y="0"/>
            <a:chExt cx="2388870" cy="2079639"/>
          </a:xfrm>
        </p:grpSpPr>
        <p:pic>
          <p:nvPicPr>
            <p:cNvPr id="2" name="yt_image_13280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88870" cy="1683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82" name="yt_shape_13282"/>
            <p:cNvSpPr txBox="1"/>
            <p:nvPr/>
          </p:nvSpPr>
          <p:spPr>
            <a:xfrm>
              <a:off x="661154" y="171963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284" name="yt_shape_13284"/>
          <p:cNvSpPr txBox="1"/>
          <p:nvPr/>
        </p:nvSpPr>
        <p:spPr>
          <a:xfrm>
            <a:off x="407368" y="2476120"/>
            <a:ext cx="52642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）小丽步行的速度为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m/min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44FE34-248C-1DB5-8E27-73C3A9D76721}"/>
              </a:ext>
            </a:extLst>
          </p:cNvPr>
          <p:cNvSpPr txBox="1"/>
          <p:nvPr/>
        </p:nvSpPr>
        <p:spPr>
          <a:xfrm>
            <a:off x="3822557" y="242931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285">
            <a:extLst>
              <a:ext uri="{FF2B5EF4-FFF2-40B4-BE49-F238E27FC236}">
                <a16:creationId xmlns:a16="http://schemas.microsoft.com/office/drawing/2014/main" id="{0CE6C4CF-1916-1098-B9CA-98215849B568}"/>
              </a:ext>
            </a:extLst>
          </p:cNvPr>
          <p:cNvSpPr txBox="1"/>
          <p:nvPr/>
        </p:nvSpPr>
        <p:spPr>
          <a:xfrm>
            <a:off x="407368" y="3214742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）当两人相遇时，求他们到甲地的距离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3286">
                <a:extLst>
                  <a:ext uri="{FF2B5EF4-FFF2-40B4-BE49-F238E27FC236}">
                    <a16:creationId xmlns:a16="http://schemas.microsoft.com/office/drawing/2014/main" id="{13C3D5E6-195F-2A41-4B63-4E193511031D}"/>
                  </a:ext>
                </a:extLst>
              </p:cNvPr>
              <p:cNvSpPr txBox="1"/>
              <p:nvPr/>
            </p:nvSpPr>
            <p:spPr>
              <a:xfrm>
                <a:off x="407368" y="3694045"/>
                <a:ext cx="9323065" cy="22729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由图象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可得小华骑自行车的速度是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2400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m/min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出发后需要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2400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120+80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min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两人相遇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相遇时小丽所走的路程为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即当两人相遇时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他们到甲地的距离是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960m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3286">
                <a:extLst>
                  <a:ext uri="{FF2B5EF4-FFF2-40B4-BE49-F238E27FC236}">
                    <a16:creationId xmlns:a16="http://schemas.microsoft.com/office/drawing/2014/main" id="{13C3D5E6-195F-2A41-4B63-4E19351103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694045"/>
                <a:ext cx="9323065" cy="2272995"/>
              </a:xfrm>
              <a:prstGeom prst="rect">
                <a:avLst/>
              </a:prstGeom>
              <a:blipFill>
                <a:blip r:embed="rId3"/>
                <a:stretch>
                  <a:fillRect l="-2027" r="-654" b="-7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1311</Words>
  <Application>Microsoft Office PowerPoint</Application>
  <PresentationFormat>宽屏</PresentationFormat>
  <Paragraphs>93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47</cp:revision>
  <dcterms:created xsi:type="dcterms:W3CDTF">2023-05-05T05:33:00Z</dcterms:created>
  <dcterms:modified xsi:type="dcterms:W3CDTF">2023-05-24T06:11:53Z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