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4" r:id="rId5"/>
    <p:sldId id="377" r:id="rId6"/>
    <p:sldId id="378" r:id="rId7"/>
    <p:sldId id="389" r:id="rId8"/>
    <p:sldId id="390" r:id="rId9"/>
    <p:sldId id="379" r:id="rId10"/>
    <p:sldId id="383" r:id="rId11"/>
    <p:sldId id="385" r:id="rId12"/>
    <p:sldId id="387" r:id="rId13"/>
    <p:sldId id="388" r:id="rId14"/>
    <p:sldId id="39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2" name="yt_shape_12452"/>
          <p:cNvSpPr txBox="1"/>
          <p:nvPr/>
        </p:nvSpPr>
        <p:spPr>
          <a:xfrm>
            <a:off x="559892" y="738965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3021d4a4-8ada-4e45-9b21-ed8c3bb54479.png&quot;}"/>
            </a:endParaRPr>
          </a:p>
        </p:txBody>
      </p:sp>
      <p:sp>
        <p:nvSpPr>
          <p:cNvPr id="12453" name="yt_shape_12453"/>
          <p:cNvSpPr txBox="1"/>
          <p:nvPr/>
        </p:nvSpPr>
        <p:spPr>
          <a:xfrm>
            <a:off x="559892" y="1456154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确定位置</a:t>
            </a:r>
          </a:p>
        </p:txBody>
      </p:sp>
      <p:sp>
        <p:nvSpPr>
          <p:cNvPr id="12454" name="yt_shape_12454"/>
          <p:cNvSpPr txBox="1"/>
          <p:nvPr/>
        </p:nvSpPr>
        <p:spPr>
          <a:xfrm>
            <a:off x="559892" y="1955719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根据下列表述，能确定准确位置的是（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55" name="yt_table_1245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34662"/>
              </p:ext>
            </p:extLst>
          </p:nvPr>
        </p:nvGraphicFramePr>
        <p:xfrm>
          <a:off x="559892" y="2587386"/>
          <a:ext cx="3765360" cy="1697484"/>
        </p:xfrm>
        <a:graphic>
          <a:graphicData uri="http://schemas.openxmlformats.org/drawingml/2006/table">
            <a:tbl>
              <a:tblPr/>
              <a:tblGrid>
                <a:gridCol w="376536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华艺影城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解放路中段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东经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，北纬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pic>
        <p:nvPicPr>
          <p:cNvPr id="3" name="yt_shape_1684745873260">
            <a:extLst>
              <a:ext uri="{FF2B5EF4-FFF2-40B4-BE49-F238E27FC236}">
                <a16:creationId xmlns:a16="http://schemas.microsoft.com/office/drawing/2014/main" id="{6F5B8E04-C6C2-8420-6942-41BF42B6ADB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2425764" cy="608478"/>
          </a:xfrm>
          <a:prstGeom prst="rect">
            <a:avLst/>
          </a:prstGeom>
        </p:spPr>
      </p:pic>
      <p:pic>
        <p:nvPicPr>
          <p:cNvPr id="5" name="yt_shape_1684745873276">
            <a:extLst>
              <a:ext uri="{FF2B5EF4-FFF2-40B4-BE49-F238E27FC236}">
                <a16:creationId xmlns:a16="http://schemas.microsoft.com/office/drawing/2014/main" id="{C3D7E9ED-C4F3-EFED-1964-B367EEE2C3D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96193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32CB81-8B84-F941-8455-72409ADF1C5C}"/>
              </a:ext>
            </a:extLst>
          </p:cNvPr>
          <p:cNvSpPr txBox="1"/>
          <p:nvPr/>
        </p:nvSpPr>
        <p:spPr>
          <a:xfrm>
            <a:off x="6184881" y="1908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457">
            <a:extLst>
              <a:ext uri="{FF2B5EF4-FFF2-40B4-BE49-F238E27FC236}">
                <a16:creationId xmlns:a16="http://schemas.microsoft.com/office/drawing/2014/main" id="{BB11DE25-2416-5BDD-AD3B-8C56B6F4A83B}"/>
              </a:ext>
            </a:extLst>
          </p:cNvPr>
          <p:cNvSpPr txBox="1"/>
          <p:nvPr/>
        </p:nvSpPr>
        <p:spPr>
          <a:xfrm>
            <a:off x="559892" y="43212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将正整数按如图所示的规律排列下去，有序实数对（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排从左到右第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个数，若（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）表示实数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，则表示实数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的有序实数对是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2458">
            <a:extLst>
              <a:ext uri="{FF2B5EF4-FFF2-40B4-BE49-F238E27FC236}">
                <a16:creationId xmlns:a16="http://schemas.microsoft.com/office/drawing/2014/main" id="{2145EF19-F92A-8E9A-3611-D906ED87A0BE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7851" y="5433069"/>
            <a:ext cx="331584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0C4F1B3-5790-2F4A-6158-CC5BBB1AFD1C}"/>
              </a:ext>
            </a:extLst>
          </p:cNvPr>
          <p:cNvSpPr txBox="1"/>
          <p:nvPr/>
        </p:nvSpPr>
        <p:spPr>
          <a:xfrm>
            <a:off x="9377344" y="474995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4" name="yt_shape_12534"/>
          <p:cNvSpPr txBox="1"/>
          <p:nvPr/>
        </p:nvSpPr>
        <p:spPr>
          <a:xfrm>
            <a:off x="540000" y="26128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3" name="yt_shape_12530">
            <a:extLst>
              <a:ext uri="{FF2B5EF4-FFF2-40B4-BE49-F238E27FC236}">
                <a16:creationId xmlns:a16="http://schemas.microsoft.com/office/drawing/2014/main" id="{756111B8-5290-5BCF-1F39-C8C1E0EA66F2}"/>
              </a:ext>
            </a:extLst>
          </p:cNvPr>
          <p:cNvSpPr txBox="1"/>
          <p:nvPr/>
        </p:nvSpPr>
        <p:spPr>
          <a:xfrm>
            <a:off x="540000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经过两次轴对称（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轴为对称轴）变化后，得到△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58D545-CFBD-9E2C-0BAA-D9A58E15E704}"/>
              </a:ext>
            </a:extLst>
          </p:cNvPr>
          <p:cNvSpPr txBox="1"/>
          <p:nvPr/>
        </p:nvSpPr>
        <p:spPr>
          <a:xfrm>
            <a:off x="3599589" y="188489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AA1F7F-9A55-908C-1216-547454DB1898}"/>
              </a:ext>
            </a:extLst>
          </p:cNvPr>
          <p:cNvSpPr txBox="1"/>
          <p:nvPr/>
        </p:nvSpPr>
        <p:spPr>
          <a:xfrm>
            <a:off x="6223727" y="188489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9B3E1F-8AFF-BBCA-694F-8EF56D5B6117}"/>
              </a:ext>
            </a:extLst>
          </p:cNvPr>
          <p:cNvSpPr txBox="1"/>
          <p:nvPr/>
        </p:nvSpPr>
        <p:spPr>
          <a:xfrm>
            <a:off x="8543063" y="188489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2531" title="H_130.90111">
            <a:extLst>
              <a:ext uri="{FF2B5EF4-FFF2-40B4-BE49-F238E27FC236}">
                <a16:creationId xmlns:a16="http://schemas.microsoft.com/office/drawing/2014/main" id="{5AFC0511-E3FC-78D3-48F2-41057A486D71}"/>
              </a:ext>
            </a:extLst>
          </p:cNvPr>
          <p:cNvGrpSpPr/>
          <p:nvPr/>
        </p:nvGrpSpPr>
        <p:grpSpPr>
          <a:xfrm>
            <a:off x="4679320" y="2475829"/>
            <a:ext cx="1986534" cy="1662444"/>
            <a:chOff x="0" y="0"/>
            <a:chExt cx="1986534" cy="1662444"/>
          </a:xfrm>
        </p:grpSpPr>
        <p:pic>
          <p:nvPicPr>
            <p:cNvPr id="8" name="yt_image_12531">
              <a:extLst>
                <a:ext uri="{FF2B5EF4-FFF2-40B4-BE49-F238E27FC236}">
                  <a16:creationId xmlns:a16="http://schemas.microsoft.com/office/drawing/2014/main" id="{C807B59B-23ED-7B25-BCEF-E917731F1B5C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6534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533">
              <a:extLst>
                <a:ext uri="{FF2B5EF4-FFF2-40B4-BE49-F238E27FC236}">
                  <a16:creationId xmlns:a16="http://schemas.microsoft.com/office/drawing/2014/main" id="{2E99A744-F9BE-5011-7D85-4EFAA377835A}"/>
                </a:ext>
              </a:extLst>
            </p:cNvPr>
            <p:cNvSpPr txBox="1"/>
            <p:nvPr/>
          </p:nvSpPr>
          <p:spPr>
            <a:xfrm>
              <a:off x="383803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5" name="yt_shape_12535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dfac914-401a-4dfc-90d0-47e9e21c0673.png&quot;}"/>
            </a:endParaRPr>
          </a:p>
        </p:txBody>
      </p:sp>
      <p:sp>
        <p:nvSpPr>
          <p:cNvPr id="12536" name="yt_shape_12536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如图，在平面直角坐标系中，一动点从原点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出发，沿着箭头所示方向，每次移动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个单位，依次得到点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40" name="yt_shape_12540"/>
          <p:cNvSpPr txBox="1"/>
          <p:nvPr/>
        </p:nvSpPr>
        <p:spPr>
          <a:xfrm>
            <a:off x="540000" y="5058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37" name="yt_shape_12537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0149" y="3236113"/>
            <a:ext cx="2171700" cy="1772172"/>
            <a:chOff x="0" y="0"/>
            <a:chExt cx="2171700" cy="1772172"/>
          </a:xfrm>
        </p:grpSpPr>
        <p:pic>
          <p:nvPicPr>
            <p:cNvPr id="2" name="yt_image_1253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1700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9" name="yt_shape_12539"/>
            <p:cNvSpPr txBox="1"/>
            <p:nvPr/>
          </p:nvSpPr>
          <p:spPr>
            <a:xfrm>
              <a:off x="476386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73422">
            <a:extLst>
              <a:ext uri="{FF2B5EF4-FFF2-40B4-BE49-F238E27FC236}">
                <a16:creationId xmlns:a16="http://schemas.microsoft.com/office/drawing/2014/main" id="{3750F953-971F-64EE-C940-A51049B5781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0B4BD57-51FE-402B-1F71-545145D1EC85}"/>
              </a:ext>
            </a:extLst>
          </p:cNvPr>
          <p:cNvSpPr txBox="1"/>
          <p:nvPr/>
        </p:nvSpPr>
        <p:spPr>
          <a:xfrm>
            <a:off x="7425582" y="254835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1" name="yt_shape_12541"/>
          <p:cNvSpPr txBox="1"/>
          <p:nvPr/>
        </p:nvSpPr>
        <p:spPr>
          <a:xfrm>
            <a:off x="540000" y="900000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42" name="yt_shape_12542"/>
          <p:cNvSpPr txBox="1"/>
          <p:nvPr/>
        </p:nvSpPr>
        <p:spPr>
          <a:xfrm>
            <a:off x="540000" y="1379303"/>
            <a:ext cx="8736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）在如图所示的平面直角坐标系中描出各点，并画出△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000" y="47683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3" name="yt_shape_12543" title="H_21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6366" y="1942233"/>
            <a:ext cx="2468880" cy="2707146"/>
            <a:chOff x="0" y="0"/>
            <a:chExt cx="2468880" cy="2707146"/>
          </a:xfrm>
        </p:grpSpPr>
        <p:pic>
          <p:nvPicPr>
            <p:cNvPr id="2" name="yt_image_1254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8880" cy="2311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5" name="yt_shape_12545"/>
            <p:cNvSpPr txBox="1"/>
            <p:nvPr/>
          </p:nvSpPr>
          <p:spPr>
            <a:xfrm>
              <a:off x="624976" y="2347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47" name="yt_shape_12547"/>
          <p:cNvSpPr txBox="1"/>
          <p:nvPr/>
        </p:nvSpPr>
        <p:spPr>
          <a:xfrm>
            <a:off x="540000" y="5141747"/>
            <a:ext cx="3965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FDB801-203B-EABA-30CA-D831F0706F50}"/>
              </a:ext>
            </a:extLst>
          </p:cNvPr>
          <p:cNvSpPr txBox="1"/>
          <p:nvPr/>
        </p:nvSpPr>
        <p:spPr>
          <a:xfrm>
            <a:off x="3615464" y="509494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2549">
            <a:extLst>
              <a:ext uri="{FF2B5EF4-FFF2-40B4-BE49-F238E27FC236}">
                <a16:creationId xmlns:a16="http://schemas.microsoft.com/office/drawing/2014/main" id="{B3CB6AA5-31CB-828E-7398-3A39FEC911D4}"/>
              </a:ext>
            </a:extLst>
          </p:cNvPr>
          <p:cNvSpPr txBox="1"/>
          <p:nvPr/>
        </p:nvSpPr>
        <p:spPr>
          <a:xfrm>
            <a:off x="765757" y="1901505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2553">
            <a:extLst>
              <a:ext uri="{FF2B5EF4-FFF2-40B4-BE49-F238E27FC236}">
                <a16:creationId xmlns:a16="http://schemas.microsoft.com/office/drawing/2014/main" id="{3C42A8D6-6B2F-606C-3BC2-81DFD3884F3B}"/>
              </a:ext>
            </a:extLst>
          </p:cNvPr>
          <p:cNvSpPr txBox="1"/>
          <p:nvPr/>
        </p:nvSpPr>
        <p:spPr>
          <a:xfrm>
            <a:off x="765757" y="51739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6" name="yt_image_12550">
            <a:extLst>
              <a:ext uri="{FF2B5EF4-FFF2-40B4-BE49-F238E27FC236}">
                <a16:creationId xmlns:a16="http://schemas.microsoft.com/office/drawing/2014/main" id="{CF76F74F-8261-61BC-FC32-6246A6BE5737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6415" y="2276872"/>
            <a:ext cx="2467737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552">
            <a:extLst>
              <a:ext uri="{FF2B5EF4-FFF2-40B4-BE49-F238E27FC236}">
                <a16:creationId xmlns:a16="http://schemas.microsoft.com/office/drawing/2014/main" id="{05B8FF6A-13D3-D770-B291-5BC738A9150A}"/>
              </a:ext>
            </a:extLst>
          </p:cNvPr>
          <p:cNvSpPr txBox="1"/>
          <p:nvPr/>
        </p:nvSpPr>
        <p:spPr>
          <a:xfrm>
            <a:off x="4039408" y="4507432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A7861D-D7C1-D918-CBBA-C1A6BD05E384}"/>
              </a:ext>
            </a:extLst>
          </p:cNvPr>
          <p:cNvSpPr txBox="1"/>
          <p:nvPr/>
        </p:nvSpPr>
        <p:spPr>
          <a:xfrm>
            <a:off x="5191328" y="446062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548">
            <a:extLst>
              <a:ext uri="{FF2B5EF4-FFF2-40B4-BE49-F238E27FC236}">
                <a16:creationId xmlns:a16="http://schemas.microsoft.com/office/drawing/2014/main" id="{B6F53F8A-FF80-0065-4F3B-EE25D0846F70}"/>
              </a:ext>
            </a:extLst>
          </p:cNvPr>
          <p:cNvSpPr txBox="1"/>
          <p:nvPr/>
        </p:nvSpPr>
        <p:spPr>
          <a:xfrm>
            <a:off x="540119" y="56360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在坐标轴上，且△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的面积相等，则点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5E6B1B-7699-4CBC-FC50-659060D875A5}"/>
              </a:ext>
            </a:extLst>
          </p:cNvPr>
          <p:cNvSpPr txBox="1"/>
          <p:nvPr/>
        </p:nvSpPr>
        <p:spPr>
          <a:xfrm>
            <a:off x="10335471" y="5589240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ABE194-5F46-6F42-3249-964B7904867A}"/>
              </a:ext>
            </a:extLst>
          </p:cNvPr>
          <p:cNvSpPr txBox="1"/>
          <p:nvPr/>
        </p:nvSpPr>
        <p:spPr>
          <a:xfrm>
            <a:off x="450108" y="6064728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8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" name="yt_shape_12554"/>
          <p:cNvSpPr txBox="1"/>
          <p:nvPr/>
        </p:nvSpPr>
        <p:spPr>
          <a:xfrm>
            <a:off x="540000" y="692696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如图，把一个长方形纸片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放入平面直角坐标系中，使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，将纸片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58" name="yt_shape_12558"/>
          <p:cNvSpPr txBox="1"/>
          <p:nvPr/>
        </p:nvSpPr>
        <p:spPr>
          <a:xfrm>
            <a:off x="539881" y="44285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55" name="yt_shape_12555" title="H_185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225" y="2511460"/>
            <a:ext cx="2615184" cy="2357388"/>
            <a:chOff x="0" y="0"/>
            <a:chExt cx="2615184" cy="2357388"/>
          </a:xfrm>
        </p:grpSpPr>
        <p:pic>
          <p:nvPicPr>
            <p:cNvPr id="2" name="yt_image_12555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5184" cy="1961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7" name="yt_shape_12557"/>
            <p:cNvSpPr txBox="1"/>
            <p:nvPr/>
          </p:nvSpPr>
          <p:spPr>
            <a:xfrm>
              <a:off x="698128" y="19973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559">
            <a:extLst>
              <a:ext uri="{FF2B5EF4-FFF2-40B4-BE49-F238E27FC236}">
                <a16:creationId xmlns:a16="http://schemas.microsoft.com/office/drawing/2014/main" id="{8D55D2C2-52B1-52DB-00C4-3702C6BE8709}"/>
              </a:ext>
            </a:extLst>
          </p:cNvPr>
          <p:cNvSpPr txBox="1"/>
          <p:nvPr/>
        </p:nvSpPr>
        <p:spPr>
          <a:xfrm>
            <a:off x="539881" y="1733852"/>
            <a:ext cx="47609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4" name="yt_shape_12560">
            <a:extLst>
              <a:ext uri="{FF2B5EF4-FFF2-40B4-BE49-F238E27FC236}">
                <a16:creationId xmlns:a16="http://schemas.microsoft.com/office/drawing/2014/main" id="{2D5F0134-01A7-8252-A028-6F0F041E711B}"/>
              </a:ext>
            </a:extLst>
          </p:cNvPr>
          <p:cNvSpPr txBox="1"/>
          <p:nvPr/>
        </p:nvSpPr>
        <p:spPr>
          <a:xfrm>
            <a:off x="539881" y="2213155"/>
            <a:ext cx="4945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由折叠的性质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2561">
            <a:extLst>
              <a:ext uri="{FF2B5EF4-FFF2-40B4-BE49-F238E27FC236}">
                <a16:creationId xmlns:a16="http://schemas.microsoft.com/office/drawing/2014/main" id="{FBAD0739-30F8-4A6D-4A4A-2C2F59CB1DB3}"/>
              </a:ext>
            </a:extLst>
          </p:cNvPr>
          <p:cNvSpPr txBox="1"/>
          <p:nvPr/>
        </p:nvSpPr>
        <p:spPr>
          <a:xfrm>
            <a:off x="539881" y="2692458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6" name="yt_shape_12562">
            <a:extLst>
              <a:ext uri="{FF2B5EF4-FFF2-40B4-BE49-F238E27FC236}">
                <a16:creationId xmlns:a16="http://schemas.microsoft.com/office/drawing/2014/main" id="{67B5B9DF-09DC-3C80-18F5-3550B1ADC380}"/>
              </a:ext>
            </a:extLst>
          </p:cNvPr>
          <p:cNvSpPr txBox="1"/>
          <p:nvPr/>
        </p:nvSpPr>
        <p:spPr>
          <a:xfrm>
            <a:off x="539881" y="3171761"/>
            <a:ext cx="6211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7" name="yt_shape_12563">
            <a:extLst>
              <a:ext uri="{FF2B5EF4-FFF2-40B4-BE49-F238E27FC236}">
                <a16:creationId xmlns:a16="http://schemas.microsoft.com/office/drawing/2014/main" id="{39657FFF-7056-FF58-3993-A7235A6715E2}"/>
              </a:ext>
            </a:extLst>
          </p:cNvPr>
          <p:cNvSpPr txBox="1"/>
          <p:nvPr/>
        </p:nvSpPr>
        <p:spPr>
          <a:xfrm>
            <a:off x="539881" y="3651064"/>
            <a:ext cx="18562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8" name="yt_shape_12564">
            <a:extLst>
              <a:ext uri="{FF2B5EF4-FFF2-40B4-BE49-F238E27FC236}">
                <a16:creationId xmlns:a16="http://schemas.microsoft.com/office/drawing/2014/main" id="{CEF15BF2-0E8C-440C-37C9-A23FDC35794F}"/>
              </a:ext>
            </a:extLst>
          </p:cNvPr>
          <p:cNvSpPr txBox="1"/>
          <p:nvPr/>
        </p:nvSpPr>
        <p:spPr>
          <a:xfrm>
            <a:off x="539881" y="4130367"/>
            <a:ext cx="4095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2565">
            <a:extLst>
              <a:ext uri="{FF2B5EF4-FFF2-40B4-BE49-F238E27FC236}">
                <a16:creationId xmlns:a16="http://schemas.microsoft.com/office/drawing/2014/main" id="{79014BD7-6304-4015-247C-2EC99D0FFB3B}"/>
              </a:ext>
            </a:extLst>
          </p:cNvPr>
          <p:cNvSpPr txBox="1"/>
          <p:nvPr/>
        </p:nvSpPr>
        <p:spPr>
          <a:xfrm>
            <a:off x="539881" y="4609670"/>
            <a:ext cx="47048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566">
                <a:extLst>
                  <a:ext uri="{FF2B5EF4-FFF2-40B4-BE49-F238E27FC236}">
                    <a16:creationId xmlns:a16="http://schemas.microsoft.com/office/drawing/2014/main" id="{F964D776-4445-D686-48D3-D685581408C5}"/>
                  </a:ext>
                </a:extLst>
              </p:cNvPr>
              <p:cNvSpPr txBox="1"/>
              <p:nvPr/>
            </p:nvSpPr>
            <p:spPr>
              <a:xfrm>
                <a:off x="539881" y="5088973"/>
                <a:ext cx="513121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" name="yt_shape_12566">
                <a:extLst>
                  <a:ext uri="{FF2B5EF4-FFF2-40B4-BE49-F238E27FC236}">
                    <a16:creationId xmlns:a16="http://schemas.microsoft.com/office/drawing/2014/main" id="{F964D776-4445-D686-48D3-D68558140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088973"/>
                <a:ext cx="5131213" cy="646267"/>
              </a:xfrm>
              <a:prstGeom prst="rect">
                <a:avLst/>
              </a:prstGeom>
              <a:blipFill>
                <a:blip r:embed="rId3"/>
                <a:stretch>
                  <a:fillRect l="-3686" r="-273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2568">
                <a:extLst>
                  <a:ext uri="{FF2B5EF4-FFF2-40B4-BE49-F238E27FC236}">
                    <a16:creationId xmlns:a16="http://schemas.microsoft.com/office/drawing/2014/main" id="{3E27753C-E103-CD8C-7870-CE189F94A053}"/>
                  </a:ext>
                </a:extLst>
              </p:cNvPr>
              <p:cNvSpPr txBox="1"/>
              <p:nvPr/>
            </p:nvSpPr>
            <p:spPr>
              <a:xfrm>
                <a:off x="539881" y="5593656"/>
                <a:ext cx="383758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" name="yt_shape_12568">
                <a:extLst>
                  <a:ext uri="{FF2B5EF4-FFF2-40B4-BE49-F238E27FC236}">
                    <a16:creationId xmlns:a16="http://schemas.microsoft.com/office/drawing/2014/main" id="{3E27753C-E103-CD8C-7870-CE189F94A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593656"/>
                <a:ext cx="3837589" cy="646267"/>
              </a:xfrm>
              <a:prstGeom prst="rect">
                <a:avLst/>
              </a:prstGeom>
              <a:blipFill>
                <a:blip r:embed="rId4"/>
                <a:stretch>
                  <a:fillRect l="-4928" r="-381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2570">
                <a:extLst>
                  <a:ext uri="{FF2B5EF4-FFF2-40B4-BE49-F238E27FC236}">
                    <a16:creationId xmlns:a16="http://schemas.microsoft.com/office/drawing/2014/main" id="{7271D581-6437-54C3-B90A-82A855C7B194}"/>
                  </a:ext>
                </a:extLst>
              </p:cNvPr>
              <p:cNvSpPr txBox="1"/>
              <p:nvPr/>
            </p:nvSpPr>
            <p:spPr>
              <a:xfrm>
                <a:off x="539881" y="6073159"/>
                <a:ext cx="382155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2570">
                <a:extLst>
                  <a:ext uri="{FF2B5EF4-FFF2-40B4-BE49-F238E27FC236}">
                    <a16:creationId xmlns:a16="http://schemas.microsoft.com/office/drawing/2014/main" id="{7271D581-6437-54C3-B90A-82A855C7B1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6073159"/>
                <a:ext cx="3821559" cy="646267"/>
              </a:xfrm>
              <a:prstGeom prst="rect">
                <a:avLst/>
              </a:prstGeom>
              <a:blipFill>
                <a:blip r:embed="rId5"/>
                <a:stretch>
                  <a:fillRect l="-4952" r="-3674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577">
            <a:extLst>
              <a:ext uri="{FF2B5EF4-FFF2-40B4-BE49-F238E27FC236}">
                <a16:creationId xmlns:a16="http://schemas.microsoft.com/office/drawing/2014/main" id="{59F92A38-4359-7556-9DF1-D4509334A25A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6714" y="2874967"/>
            <a:ext cx="2002536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579">
            <a:extLst>
              <a:ext uri="{FF2B5EF4-FFF2-40B4-BE49-F238E27FC236}">
                <a16:creationId xmlns:a16="http://schemas.microsoft.com/office/drawing/2014/main" id="{94AA5F07-09FF-496C-95F9-8EA2B734A3FE}"/>
              </a:ext>
            </a:extLst>
          </p:cNvPr>
          <p:cNvSpPr txBox="1"/>
          <p:nvPr/>
        </p:nvSpPr>
        <p:spPr>
          <a:xfrm>
            <a:off x="7103786" y="4463161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FD85726-D290-C7C6-42D6-2D9ED9C1C08D}"/>
              </a:ext>
            </a:extLst>
          </p:cNvPr>
          <p:cNvSpPr txBox="1"/>
          <p:nvPr/>
        </p:nvSpPr>
        <p:spPr>
          <a:xfrm>
            <a:off x="7031570" y="441635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2" name="yt_shape_12572"/>
              <p:cNvSpPr txBox="1"/>
              <p:nvPr/>
            </p:nvSpPr>
            <p:spPr>
              <a:xfrm>
                <a:off x="540000" y="900000"/>
                <a:ext cx="477425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72" name="yt_shape_12572" descr="{&quot;rangeId&quot;:3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74256" cy="638893"/>
              </a:xfrm>
              <a:prstGeom prst="rect">
                <a:avLst/>
              </a:prstGeom>
              <a:blipFill>
                <a:blip r:embed="rId2"/>
                <a:stretch>
                  <a:fillRect l="-3959" r="-2937" b="-14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74" name="yt_shape_12574"/>
              <p:cNvSpPr txBox="1"/>
              <p:nvPr/>
            </p:nvSpPr>
            <p:spPr>
              <a:xfrm>
                <a:off x="540000" y="1589681"/>
                <a:ext cx="489262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74" name="yt_shape_12574" descr="{&quot;rangeId&quot;:3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4892621" cy="639855"/>
              </a:xfrm>
              <a:prstGeom prst="rect">
                <a:avLst/>
              </a:prstGeom>
              <a:blipFill>
                <a:blip r:embed="rId3"/>
                <a:stretch>
                  <a:fillRect l="-3865" r="-28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76" name="yt_shape_12576"/>
          <p:cNvSpPr txBox="1"/>
          <p:nvPr/>
        </p:nvSpPr>
        <p:spPr>
          <a:xfrm>
            <a:off x="540000" y="2280324"/>
            <a:ext cx="3706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80" name="yt_shape_12580"/>
          <p:cNvSpPr txBox="1"/>
          <p:nvPr/>
        </p:nvSpPr>
        <p:spPr>
          <a:xfrm>
            <a:off x="540000" y="49105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72" grpId="0" build="allAtOnce"/>
      <p:bldP spid="12574" grpId="0" build="allAtOnce"/>
      <p:bldP spid="1257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0" name="yt_shape_12460"/>
          <p:cNvSpPr txBox="1"/>
          <p:nvPr/>
        </p:nvSpPr>
        <p:spPr>
          <a:xfrm>
            <a:off x="540000" y="900000"/>
            <a:ext cx="53091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平面直角坐标系中点的坐标</a:t>
            </a:r>
          </a:p>
        </p:txBody>
      </p:sp>
      <p:sp>
        <p:nvSpPr>
          <p:cNvPr id="12461" name="yt_shape_1246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在平面直角坐标系中，第二象限内有一点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62" name="yt_table_1246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940286"/>
              </p:ext>
            </p:extLst>
          </p:nvPr>
        </p:nvGraphicFramePr>
        <p:xfrm>
          <a:off x="540000" y="2511364"/>
          <a:ext cx="6029643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12464" name="yt_shape_12464"/>
          <p:cNvSpPr txBox="1"/>
          <p:nvPr/>
        </p:nvSpPr>
        <p:spPr>
          <a:xfrm>
            <a:off x="540119" y="34107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，则在如图所示的平面直角坐标系中，小手盖住的点的坐标可能是（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68" name="yt_table_1246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792827"/>
              </p:ext>
            </p:extLst>
          </p:nvPr>
        </p:nvGraphicFramePr>
        <p:xfrm>
          <a:off x="540000" y="4370141"/>
          <a:ext cx="6029643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grpSp>
        <p:nvGrpSpPr>
          <p:cNvPr id="12465" name="yt_shape_12465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1029" y="4370141"/>
            <a:ext cx="1228725" cy="1679589"/>
            <a:chOff x="0" y="0"/>
            <a:chExt cx="1228725" cy="1679589"/>
          </a:xfrm>
        </p:grpSpPr>
        <p:pic>
          <p:nvPicPr>
            <p:cNvPr id="2" name="yt_image_1246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8725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7" name="yt_shape_12467"/>
            <p:cNvSpPr txBox="1"/>
            <p:nvPr/>
          </p:nvSpPr>
          <p:spPr>
            <a:xfrm>
              <a:off x="81081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73307">
            <a:extLst>
              <a:ext uri="{FF2B5EF4-FFF2-40B4-BE49-F238E27FC236}">
                <a16:creationId xmlns:a16="http://schemas.microsoft.com/office/drawing/2014/main" id="{7FD45FB7-70D6-3D56-A08C-93ABE484ED8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59FB7D7-93A3-CDFD-3D8E-40ED68A668F1}"/>
              </a:ext>
            </a:extLst>
          </p:cNvPr>
          <p:cNvSpPr txBox="1"/>
          <p:nvPr/>
        </p:nvSpPr>
        <p:spPr>
          <a:xfrm>
            <a:off x="390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3D681D-5ADF-66C2-9B62-2E6026CF459F}"/>
              </a:ext>
            </a:extLst>
          </p:cNvPr>
          <p:cNvSpPr txBox="1"/>
          <p:nvPr/>
        </p:nvSpPr>
        <p:spPr>
          <a:xfrm>
            <a:off x="1974108" y="38393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191344" y="872306"/>
            <a:ext cx="1210860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）如图，小刚在兰州市平面地图的部分区域建立了平面直角坐标系，如果白塔山公园的坐标是（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），中山桥的坐标是（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），那么黄河母亲像的坐标是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E1A9A6-C82A-0EA0-75D1-638411019BF7}"/>
              </a:ext>
            </a:extLst>
          </p:cNvPr>
          <p:cNvSpPr txBox="1"/>
          <p:nvPr/>
        </p:nvSpPr>
        <p:spPr>
          <a:xfrm>
            <a:off x="4007768" y="133189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FD563F-3CF9-4084-D23D-8EAF28744919}"/>
              </a:ext>
            </a:extLst>
          </p:cNvPr>
          <p:cNvSpPr txBox="1"/>
          <p:nvPr/>
        </p:nvSpPr>
        <p:spPr>
          <a:xfrm>
            <a:off x="4151784" y="1789622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B2EEDF-A20A-C85D-C531-DCA95AB05B96}"/>
              </a:ext>
            </a:extLst>
          </p:cNvPr>
          <p:cNvSpPr txBox="1"/>
          <p:nvPr/>
        </p:nvSpPr>
        <p:spPr>
          <a:xfrm>
            <a:off x="10225085" y="224240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F7EEAD-C124-2A9A-E63A-5738B21C9F89}"/>
              </a:ext>
            </a:extLst>
          </p:cNvPr>
          <p:cNvSpPr txBox="1"/>
          <p:nvPr/>
        </p:nvSpPr>
        <p:spPr>
          <a:xfrm>
            <a:off x="10848528" y="224240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7815F4-656B-8BEC-4CF5-DECC0777DB10}"/>
              </a:ext>
            </a:extLst>
          </p:cNvPr>
          <p:cNvSpPr txBox="1"/>
          <p:nvPr/>
        </p:nvSpPr>
        <p:spPr>
          <a:xfrm>
            <a:off x="695400" y="3663627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yt_shape_12475" title="H_175.4511">
            <a:extLst>
              <a:ext uri="{FF2B5EF4-FFF2-40B4-BE49-F238E27FC236}">
                <a16:creationId xmlns:a16="http://schemas.microsoft.com/office/drawing/2014/main" id="{AFE75DF8-EB0A-18EF-6398-E6CE92E525C4}"/>
              </a:ext>
            </a:extLst>
          </p:cNvPr>
          <p:cNvGrpSpPr/>
          <p:nvPr/>
        </p:nvGrpSpPr>
        <p:grpSpPr>
          <a:xfrm>
            <a:off x="4791837" y="4181610"/>
            <a:ext cx="2608326" cy="2228229"/>
            <a:chOff x="0" y="0"/>
            <a:chExt cx="2608326" cy="2228229"/>
          </a:xfrm>
        </p:grpSpPr>
        <p:pic>
          <p:nvPicPr>
            <p:cNvPr id="8" name="yt_image_12475">
              <a:extLst>
                <a:ext uri="{FF2B5EF4-FFF2-40B4-BE49-F238E27FC236}">
                  <a16:creationId xmlns:a16="http://schemas.microsoft.com/office/drawing/2014/main" id="{852650E2-FD20-686B-C7F7-C2F30F2EA7EC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08326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477">
              <a:extLst>
                <a:ext uri="{FF2B5EF4-FFF2-40B4-BE49-F238E27FC236}">
                  <a16:creationId xmlns:a16="http://schemas.microsoft.com/office/drawing/2014/main" id="{24C1542A-E220-9E64-6508-A0BE2FBCEC8D}"/>
                </a:ext>
              </a:extLst>
            </p:cNvPr>
            <p:cNvSpPr txBox="1"/>
            <p:nvPr/>
          </p:nvSpPr>
          <p:spPr>
            <a:xfrm>
              <a:off x="770882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轴对称与坐标变化</a:t>
            </a:r>
          </a:p>
        </p:txBody>
      </p:sp>
      <p:sp>
        <p:nvSpPr>
          <p:cNvPr id="12480" name="yt_shape_1248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）在平面直角坐标系中，点（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轴的对称点为（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81" name="yt_table_12481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091925"/>
              </p:ext>
            </p:extLst>
          </p:nvPr>
        </p:nvGraphicFramePr>
        <p:xfrm>
          <a:off x="540000" y="2511364"/>
          <a:ext cx="78098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pic>
        <p:nvPicPr>
          <p:cNvPr id="3" name="yt_shape_1684745873341">
            <a:extLst>
              <a:ext uri="{FF2B5EF4-FFF2-40B4-BE49-F238E27FC236}">
                <a16:creationId xmlns:a16="http://schemas.microsoft.com/office/drawing/2014/main" id="{AF26BD34-5637-2F2D-6A7F-66B2FED9410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223EBA-F69A-86CB-5215-E24630538EFB}"/>
              </a:ext>
            </a:extLst>
          </p:cNvPr>
          <p:cNvSpPr txBox="1"/>
          <p:nvPr/>
        </p:nvSpPr>
        <p:spPr>
          <a:xfrm>
            <a:off x="3345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483">
            <a:extLst>
              <a:ext uri="{FF2B5EF4-FFF2-40B4-BE49-F238E27FC236}">
                <a16:creationId xmlns:a16="http://schemas.microsoft.com/office/drawing/2014/main" id="{C01E4AA9-F608-EF13-E7D5-7929BD71C5CC}"/>
              </a:ext>
            </a:extLst>
          </p:cNvPr>
          <p:cNvSpPr txBox="1"/>
          <p:nvPr/>
        </p:nvSpPr>
        <p:spPr>
          <a:xfrm>
            <a:off x="531831" y="31109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在平面直角坐标系第二象限内，顶点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），先把△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各点的横坐标乘以－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，再作△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轴的对称图形△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2487_skip" title="H_66.83008">
            <a:extLst>
              <a:ext uri="{FF2B5EF4-FFF2-40B4-BE49-F238E27FC236}">
                <a16:creationId xmlns:a16="http://schemas.microsoft.com/office/drawing/2014/main" id="{DFAF5C3B-8AFB-4AEE-B093-2912C76FA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554381"/>
              </p:ext>
            </p:extLst>
          </p:nvPr>
        </p:nvGraphicFramePr>
        <p:xfrm>
          <a:off x="520850" y="4544118"/>
          <a:ext cx="7015310" cy="848742"/>
        </p:xfrm>
        <a:graphic>
          <a:graphicData uri="http://schemas.openxmlformats.org/drawingml/2006/table">
            <a:tbl>
              <a:tblPr/>
              <a:tblGrid>
                <a:gridCol w="422934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78597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grpSp>
        <p:nvGrpSpPr>
          <p:cNvPr id="6" name="yt_shape_12484_skip" title="H_175.8111">
            <a:extLst>
              <a:ext uri="{FF2B5EF4-FFF2-40B4-BE49-F238E27FC236}">
                <a16:creationId xmlns:a16="http://schemas.microsoft.com/office/drawing/2014/main" id="{7D883F29-B33F-3131-378B-2DFABD577D8F}"/>
              </a:ext>
            </a:extLst>
          </p:cNvPr>
          <p:cNvGrpSpPr/>
          <p:nvPr/>
        </p:nvGrpSpPr>
        <p:grpSpPr>
          <a:xfrm>
            <a:off x="9053680" y="4267713"/>
            <a:ext cx="2617470" cy="2232801"/>
            <a:chOff x="0" y="0"/>
            <a:chExt cx="2617470" cy="2232801"/>
          </a:xfrm>
        </p:grpSpPr>
        <p:pic>
          <p:nvPicPr>
            <p:cNvPr id="7" name="yt_image_12484">
              <a:extLst>
                <a:ext uri="{FF2B5EF4-FFF2-40B4-BE49-F238E27FC236}">
                  <a16:creationId xmlns:a16="http://schemas.microsoft.com/office/drawing/2014/main" id="{47617C32-DA8C-DA6C-5197-419731274AA0}"/>
                </a:ex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17470" cy="1836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2486">
              <a:extLst>
                <a:ext uri="{FF2B5EF4-FFF2-40B4-BE49-F238E27FC236}">
                  <a16:creationId xmlns:a16="http://schemas.microsoft.com/office/drawing/2014/main" id="{3FFF0510-20EC-9017-D719-A975F57632F0}"/>
                </a:ext>
              </a:extLst>
            </p:cNvPr>
            <p:cNvSpPr txBox="1"/>
            <p:nvPr/>
          </p:nvSpPr>
          <p:spPr>
            <a:xfrm>
              <a:off x="775454" y="18728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C997053-129D-3059-D1F6-E09A2D1E45F1}"/>
              </a:ext>
            </a:extLst>
          </p:cNvPr>
          <p:cNvSpPr txBox="1"/>
          <p:nvPr/>
        </p:nvSpPr>
        <p:spPr>
          <a:xfrm>
            <a:off x="4963491" y="400872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9" name="yt_shape_12489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如图，在直角坐标系中，△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是等边三角形，点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轴对称的点的坐标为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489" name="yt_shape_12489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87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94" name="yt_shape_12494"/>
          <p:cNvSpPr txBox="1"/>
          <p:nvPr/>
        </p:nvSpPr>
        <p:spPr>
          <a:xfrm>
            <a:off x="540000" y="40613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91" name="yt_shape_12491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8173" y="2057067"/>
            <a:ext cx="1795653" cy="1953909"/>
            <a:chOff x="0" y="0"/>
            <a:chExt cx="1795653" cy="1953909"/>
          </a:xfrm>
        </p:grpSpPr>
        <p:pic>
          <p:nvPicPr>
            <p:cNvPr id="2" name="yt_image_12491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5653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93" name="yt_shape_12493"/>
            <p:cNvSpPr txBox="1"/>
            <p:nvPr/>
          </p:nvSpPr>
          <p:spPr>
            <a:xfrm>
              <a:off x="288362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39AB55-A97D-E4D2-97AF-AD9530994B6A}"/>
              </a:ext>
            </a:extLst>
          </p:cNvPr>
          <p:cNvSpPr txBox="1"/>
          <p:nvPr/>
        </p:nvSpPr>
        <p:spPr>
          <a:xfrm>
            <a:off x="4242646" y="137351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5" name="yt_shape_124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在如图所示的网格（每个小正方形的边长为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96" name="yt_shape_12496"/>
          <p:cNvSpPr txBox="1"/>
          <p:nvPr/>
        </p:nvSpPr>
        <p:spPr>
          <a:xfrm>
            <a:off x="540000" y="185943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）在网格图中画出两条坐标轴，并标出坐标原点；</a:t>
            </a:r>
          </a:p>
        </p:txBody>
      </p:sp>
      <p:sp>
        <p:nvSpPr>
          <p:cNvPr id="2" name="yt_shape_12497"/>
          <p:cNvSpPr txBox="1"/>
          <p:nvPr/>
        </p:nvSpPr>
        <p:spPr>
          <a:xfrm>
            <a:off x="540000" y="249110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2498" name="yt_shape_1249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6865" y="2491102"/>
            <a:ext cx="2215134" cy="2275027"/>
            <a:chOff x="0" y="0"/>
            <a:chExt cx="2215134" cy="2275027"/>
          </a:xfrm>
        </p:grpSpPr>
        <p:pic>
          <p:nvPicPr>
            <p:cNvPr id="3" name="yt_image_12498" descr="{&quot;rangeId&quot;:0,&quot;⚘_4&quot;:1}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5134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0" name="yt_shape_12500"/>
            <p:cNvSpPr txBox="1"/>
            <p:nvPr/>
          </p:nvSpPr>
          <p:spPr>
            <a:xfrm>
              <a:off x="515720" y="1846512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image_12514">
            <a:extLst>
              <a:ext uri="{FF2B5EF4-FFF2-40B4-BE49-F238E27FC236}">
                <a16:creationId xmlns:a16="http://schemas.microsoft.com/office/drawing/2014/main" id="{A47600EF-752E-6480-F5E2-A3F7B04234BB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7608" y="2491102"/>
            <a:ext cx="237286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34BC605-64F7-0B24-BD3E-E64D37FF053A}"/>
              </a:ext>
            </a:extLst>
          </p:cNvPr>
          <p:cNvSpPr txBox="1"/>
          <p:nvPr/>
        </p:nvSpPr>
        <p:spPr>
          <a:xfrm>
            <a:off x="2806325" y="4438774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2" name="yt_shape_12502"/>
          <p:cNvSpPr txBox="1"/>
          <p:nvPr/>
        </p:nvSpPr>
        <p:spPr>
          <a:xfrm>
            <a:off x="540000" y="900000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轴对称的图形△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2503"/>
          <p:cNvSpPr txBox="1"/>
          <p:nvPr/>
        </p:nvSpPr>
        <p:spPr>
          <a:xfrm>
            <a:off x="540000" y="153166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2504" name="yt_shape_125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6865" y="1531667"/>
            <a:ext cx="2215134" cy="2275027"/>
            <a:chOff x="0" y="0"/>
            <a:chExt cx="2215134" cy="2275027"/>
          </a:xfrm>
        </p:grpSpPr>
        <p:pic>
          <p:nvPicPr>
            <p:cNvPr id="5" name="yt_image_12504" descr="{&quot;rangeId&quot;:0,&quot;⚘_4&quot;:1}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5134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6" name="yt_shape_12506"/>
            <p:cNvSpPr txBox="1"/>
            <p:nvPr/>
          </p:nvSpPr>
          <p:spPr>
            <a:xfrm>
              <a:off x="515720" y="1846512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2" name="yt_image_12514">
            <a:extLst>
              <a:ext uri="{FF2B5EF4-FFF2-40B4-BE49-F238E27FC236}">
                <a16:creationId xmlns:a16="http://schemas.microsoft.com/office/drawing/2014/main" id="{353AD2C9-3588-6F45-E79F-3B96187ECC6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1584" y="1531667"/>
            <a:ext cx="237286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687F41-D5D7-4819-8846-A0877F1AEA8A}"/>
              </a:ext>
            </a:extLst>
          </p:cNvPr>
          <p:cNvSpPr txBox="1"/>
          <p:nvPr/>
        </p:nvSpPr>
        <p:spPr>
          <a:xfrm>
            <a:off x="2590301" y="3479339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8" name="yt_shape_12508"/>
          <p:cNvSpPr txBox="1"/>
          <p:nvPr/>
        </p:nvSpPr>
        <p:spPr>
          <a:xfrm>
            <a:off x="540000" y="900000"/>
            <a:ext cx="63126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轴对称的图形△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″；</a:t>
            </a:r>
          </a:p>
        </p:txBody>
      </p:sp>
      <p:sp>
        <p:nvSpPr>
          <p:cNvPr id="6" name="yt_shape_12509"/>
          <p:cNvSpPr txBox="1"/>
          <p:nvPr/>
        </p:nvSpPr>
        <p:spPr>
          <a:xfrm>
            <a:off x="540000" y="1531667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510" name="yt_shape_1251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36865" y="1531667"/>
            <a:ext cx="2215134" cy="2275027"/>
            <a:chOff x="0" y="0"/>
            <a:chExt cx="2215134" cy="2275027"/>
          </a:xfrm>
        </p:grpSpPr>
        <p:pic>
          <p:nvPicPr>
            <p:cNvPr id="7" name="yt_image_12510" descr="{&quot;rangeId&quot;:0,&quot;⚘_4&quot;:1}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5134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2" name="yt_shape_12512"/>
            <p:cNvSpPr txBox="1"/>
            <p:nvPr/>
          </p:nvSpPr>
          <p:spPr>
            <a:xfrm>
              <a:off x="515720" y="1846512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17" name="yt_shape_12517"/>
          <p:cNvSpPr txBox="1"/>
          <p:nvPr/>
        </p:nvSpPr>
        <p:spPr>
          <a:xfrm>
            <a:off x="540000" y="64032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2516" name="yt_shape_12516"/>
          <p:cNvSpPr txBox="1"/>
          <p:nvPr/>
        </p:nvSpPr>
        <p:spPr>
          <a:xfrm>
            <a:off x="5181803" y="5993016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pic>
        <p:nvPicPr>
          <p:cNvPr id="3" name="yt_image_12514">
            <a:extLst>
              <a:ext uri="{FF2B5EF4-FFF2-40B4-BE49-F238E27FC236}">
                <a16:creationId xmlns:a16="http://schemas.microsoft.com/office/drawing/2014/main" id="{BEC0C758-6812-42E2-8FF2-FCCEB3200AF9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9656" y="2404343"/>
            <a:ext cx="237286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7786AB8-FBFC-6DC8-94BD-895C1C5F999C}"/>
              </a:ext>
            </a:extLst>
          </p:cNvPr>
          <p:cNvSpPr txBox="1"/>
          <p:nvPr/>
        </p:nvSpPr>
        <p:spPr>
          <a:xfrm>
            <a:off x="3238373" y="4352015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yt_shape_12518">
            <a:extLst>
              <a:ext uri="{FF2B5EF4-FFF2-40B4-BE49-F238E27FC236}">
                <a16:creationId xmlns:a16="http://schemas.microsoft.com/office/drawing/2014/main" id="{79CBE7EB-01E4-A18C-0AEB-BFFE08696B70}"/>
              </a:ext>
            </a:extLst>
          </p:cNvPr>
          <p:cNvSpPr txBox="1"/>
          <p:nvPr/>
        </p:nvSpPr>
        <p:spPr>
          <a:xfrm>
            <a:off x="540000" y="4911541"/>
            <a:ext cx="258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″的长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519">
                <a:extLst>
                  <a:ext uri="{FF2B5EF4-FFF2-40B4-BE49-F238E27FC236}">
                    <a16:creationId xmlns:a16="http://schemas.microsoft.com/office/drawing/2014/main" id="{F9C32ACF-0AFA-0AF3-4F8C-0612B9877681}"/>
                  </a:ext>
                </a:extLst>
              </p:cNvPr>
              <p:cNvSpPr txBox="1"/>
              <p:nvPr/>
            </p:nvSpPr>
            <p:spPr>
              <a:xfrm>
                <a:off x="540000" y="5543208"/>
                <a:ext cx="5091394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519">
                <a:extLst>
                  <a:ext uri="{FF2B5EF4-FFF2-40B4-BE49-F238E27FC236}">
                    <a16:creationId xmlns:a16="http://schemas.microsoft.com/office/drawing/2014/main" id="{F9C32ACF-0AFA-0AF3-4F8C-0612B9877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43208"/>
                <a:ext cx="5091394" cy="478080"/>
              </a:xfrm>
              <a:prstGeom prst="rect">
                <a:avLst/>
              </a:prstGeom>
              <a:blipFill>
                <a:blip r:embed="rId4"/>
                <a:stretch>
                  <a:fillRect l="-3713" t="-1266" r="-2754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5" name="yt_shape_12525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1b989f2-2031-4f04-a6ef-08b611302696.png&quot;}"/>
            </a:endParaRPr>
          </a:p>
        </p:txBody>
      </p:sp>
      <p:sp>
        <p:nvSpPr>
          <p:cNvPr id="12526" name="yt_shape_12526"/>
          <p:cNvSpPr txBox="1"/>
          <p:nvPr/>
        </p:nvSpPr>
        <p:spPr>
          <a:xfrm>
            <a:off x="540000" y="1644183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）在第二象限，则点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27" name="yt_table_1252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373626"/>
              </p:ext>
            </p:extLst>
          </p:nvPr>
        </p:nvGraphicFramePr>
        <p:xfrm>
          <a:off x="540000" y="2275850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sp>
        <p:nvSpPr>
          <p:cNvPr id="12529" name="yt_shape_12529"/>
          <p:cNvSpPr txBox="1"/>
          <p:nvPr/>
        </p:nvSpPr>
        <p:spPr>
          <a:xfrm>
            <a:off x="540119" y="31751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轴平行，若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73398">
            <a:extLst>
              <a:ext uri="{FF2B5EF4-FFF2-40B4-BE49-F238E27FC236}">
                <a16:creationId xmlns:a16="http://schemas.microsoft.com/office/drawing/2014/main" id="{9A2A0D4E-5C99-9195-29DA-3A23F065737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453BBA-7D13-CFA7-682E-1641670449FA}"/>
              </a:ext>
            </a:extLst>
          </p:cNvPr>
          <p:cNvSpPr txBox="1"/>
          <p:nvPr/>
        </p:nvSpPr>
        <p:spPr>
          <a:xfrm>
            <a:off x="8585926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9BBDE-66A5-75C6-10F5-FF7152A20FDC}"/>
              </a:ext>
            </a:extLst>
          </p:cNvPr>
          <p:cNvSpPr txBox="1"/>
          <p:nvPr/>
        </p:nvSpPr>
        <p:spPr>
          <a:xfrm>
            <a:off x="1974108" y="360387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1507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52</cp:revision>
  <dcterms:created xsi:type="dcterms:W3CDTF">2023-05-05T05:33:00Z</dcterms:created>
  <dcterms:modified xsi:type="dcterms:W3CDTF">2023-05-24T06:05:20Z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