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79" r:id="rId9"/>
    <p:sldId id="407" r:id="rId10"/>
    <p:sldId id="378" r:id="rId11"/>
    <p:sldId id="408" r:id="rId12"/>
    <p:sldId id="377" r:id="rId13"/>
    <p:sldId id="376" r:id="rId14"/>
    <p:sldId id="375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1.xml"/><Relationship Id="rId7" Type="http://schemas.openxmlformats.org/officeDocument/2006/relationships/image" Target="../media/image2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1075" y="2823846"/>
            <a:ext cx="9723437" cy="1149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4"/>
          <a:stretch>
            <a:fillRect/>
          </a:stretch>
        </p:blipFill>
        <p:spPr>
          <a:xfrm>
            <a:off x="263525" y="899795"/>
            <a:ext cx="11520000" cy="419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755" y="2061210"/>
            <a:ext cx="64770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967980" y="4077335"/>
            <a:ext cx="1146175" cy="7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3"/>
          <a:stretch>
            <a:fillRect/>
          </a:stretch>
        </p:blipFill>
        <p:spPr>
          <a:xfrm>
            <a:off x="335280" y="1196770"/>
            <a:ext cx="11520000" cy="4061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75910" y="4221480"/>
            <a:ext cx="1482725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06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3035"/>
            <a:ext cx="11520000" cy="323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460" y="3294380"/>
            <a:ext cx="121158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428999"/>
            <a:ext cx="2320491" cy="3120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315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6"/>
          <a:stretch>
            <a:fillRect/>
          </a:stretch>
        </p:blipFill>
        <p:spPr>
          <a:xfrm>
            <a:off x="1343025" y="4436745"/>
            <a:ext cx="9577160" cy="198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127125" y="5445125"/>
            <a:ext cx="7196455" cy="1157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00000"/>
            <a:ext cx="11520000" cy="3199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6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25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052830"/>
            <a:ext cx="10999470" cy="309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1180" y="4365625"/>
            <a:ext cx="10999470" cy="2293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000"/>
            <a:ext cx="9269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96005" y="5953125"/>
            <a:ext cx="359346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569" y="1844824"/>
            <a:ext cx="2151042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837135"/>
            <a:ext cx="7591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908685"/>
            <a:ext cx="3829050" cy="181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763905" y="2853055"/>
            <a:ext cx="3803650" cy="172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1415415" y="4797425"/>
            <a:ext cx="382905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1415415" y="5517515"/>
            <a:ext cx="382905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1415415" y="6093460"/>
            <a:ext cx="623189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9965" y="765175"/>
            <a:ext cx="3922395" cy="538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27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205" y="2781300"/>
            <a:ext cx="61277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5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916832"/>
            <a:ext cx="2952328" cy="296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8680"/>
            <a:ext cx="10728727" cy="494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615117"/>
            <a:ext cx="2160240" cy="216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02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1151255"/>
            <a:ext cx="4050665" cy="300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4293235"/>
            <a:ext cx="4243705" cy="240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909"/>
            <a:ext cx="11520000" cy="494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407035" y="764704"/>
            <a:ext cx="9465945" cy="109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1135" y="1857539"/>
            <a:ext cx="9465945" cy="8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263525" y="2780829"/>
            <a:ext cx="11202670" cy="17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263525" y="4941099"/>
            <a:ext cx="3384203" cy="8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8368" y="4188147"/>
            <a:ext cx="2520280" cy="253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9054"/>
            <a:ext cx="11520000" cy="300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3525" y="764704"/>
            <a:ext cx="11175365" cy="315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264" y="4062892"/>
            <a:ext cx="2457885" cy="2467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495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2673" y="3233461"/>
            <a:ext cx="476033" cy="44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416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95" y="2277110"/>
            <a:ext cx="855345" cy="890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0000"/>
            <a:ext cx="11404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1140" y="2132965"/>
            <a:ext cx="74866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38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6120" y="3429000"/>
            <a:ext cx="56769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14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/>
          <a:stretch>
            <a:fillRect/>
          </a:stretch>
        </p:blipFill>
        <p:spPr>
          <a:xfrm>
            <a:off x="911225" y="3141345"/>
            <a:ext cx="10729050" cy="261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344150" y="3284855"/>
            <a:ext cx="61531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>
            <a:fillRect/>
          </a:stretch>
        </p:blipFill>
        <p:spPr>
          <a:xfrm>
            <a:off x="407035" y="836930"/>
            <a:ext cx="11520000" cy="436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1360" y="4149090"/>
            <a:ext cx="2436495" cy="77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3700" y="4149090"/>
            <a:ext cx="1629410" cy="77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9"/>
          <a:stretch>
            <a:fillRect/>
          </a:stretch>
        </p:blipFill>
        <p:spPr>
          <a:xfrm>
            <a:off x="407035" y="1268525"/>
            <a:ext cx="11520000" cy="304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63750" y="3213100"/>
            <a:ext cx="686435" cy="87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2023-05-25T19:40:11Z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