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2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03"/>
          <a:stretch>
            <a:fillRect/>
          </a:stretch>
        </p:blipFill>
        <p:spPr>
          <a:xfrm>
            <a:off x="335915" y="1984478"/>
            <a:ext cx="11520170" cy="28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96545"/>
            <a:ext cx="11520000" cy="275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6905" y="1403985"/>
            <a:ext cx="110426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0755" y="3220720"/>
            <a:ext cx="82804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890"/>
            <a:ext cx="11520000" cy="51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9830" y="3382010"/>
            <a:ext cx="334454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7930" y="4116070"/>
            <a:ext cx="211328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0305" y="4876800"/>
            <a:ext cx="200279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0305" y="5532120"/>
            <a:ext cx="3758565" cy="7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890"/>
            <a:ext cx="11520000" cy="486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715" y="1763395"/>
            <a:ext cx="354774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715" y="2668905"/>
            <a:ext cx="348742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3715" y="3723640"/>
            <a:ext cx="3846195" cy="94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3715" y="4958715"/>
            <a:ext cx="3497580" cy="116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53035"/>
            <a:ext cx="11520000" cy="399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45210" y="3275965"/>
            <a:ext cx="416496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45210" y="4229735"/>
            <a:ext cx="416496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376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2190750"/>
            <a:ext cx="541337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3005455"/>
            <a:ext cx="541337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479425" y="3869690"/>
            <a:ext cx="541337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322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920875"/>
            <a:ext cx="610298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9915" y="2713355"/>
            <a:ext cx="182816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9915" y="3745865"/>
            <a:ext cx="93599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333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950720"/>
            <a:ext cx="745490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9915" y="2889885"/>
            <a:ext cx="501332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59915" y="3708400"/>
            <a:ext cx="332041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206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455" y="3615055"/>
            <a:ext cx="491490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0605" y="4417695"/>
            <a:ext cx="344678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77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932180"/>
            <a:ext cx="208978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070" y="1544955"/>
            <a:ext cx="231013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070" y="2223135"/>
            <a:ext cx="231838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070" y="2926080"/>
            <a:ext cx="1175385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070" y="3544570"/>
            <a:ext cx="76708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070" y="4105275"/>
            <a:ext cx="176339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070" y="4733925"/>
            <a:ext cx="165735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070" y="5397500"/>
            <a:ext cx="144462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070" y="6102985"/>
            <a:ext cx="102044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554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49"/>
          <a:stretch>
            <a:fillRect/>
          </a:stretch>
        </p:blipFill>
        <p:spPr>
          <a:xfrm>
            <a:off x="335915" y="1772920"/>
            <a:ext cx="11520170" cy="28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655300" y="3068955"/>
            <a:ext cx="641985" cy="68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27"/>
          <a:stretch>
            <a:fillRect/>
          </a:stretch>
        </p:blipFill>
        <p:spPr>
          <a:xfrm>
            <a:off x="335915" y="899795"/>
            <a:ext cx="11520170" cy="7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237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8"/>
          <a:stretch>
            <a:fillRect/>
          </a:stretch>
        </p:blipFill>
        <p:spPr>
          <a:xfrm>
            <a:off x="1056005" y="3500755"/>
            <a:ext cx="10584905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83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095375"/>
            <a:ext cx="206629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390" y="1863725"/>
            <a:ext cx="448564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8390" y="2514600"/>
            <a:ext cx="703199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0290" y="3388995"/>
            <a:ext cx="103536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3615" y="4135755"/>
            <a:ext cx="626046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80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890"/>
            <a:ext cx="11520000" cy="528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642" y="3425505"/>
            <a:ext cx="7845025" cy="4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642" y="4169050"/>
            <a:ext cx="6559736" cy="36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642" y="4969791"/>
            <a:ext cx="8854214" cy="4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3642" y="5722869"/>
            <a:ext cx="4893619" cy="35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45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455" y="2606040"/>
            <a:ext cx="951103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709" y="3410307"/>
            <a:ext cx="1885090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1555" y="4094480"/>
            <a:ext cx="656844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3709" y="4858577"/>
            <a:ext cx="4960264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024460"/>
            <a:ext cx="11520000" cy="362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642" y="1148448"/>
            <a:ext cx="8044958" cy="391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715" y="1861820"/>
            <a:ext cx="306070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3715" y="2513965"/>
            <a:ext cx="802767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3642" y="3342085"/>
            <a:ext cx="6512132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3642" y="4057401"/>
            <a:ext cx="3960595" cy="362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512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57150"/>
            <a:ext cx="11520000" cy="494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053035"/>
            <a:ext cx="11520000" cy="423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430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15" y="1034415"/>
            <a:ext cx="3683000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815" y="1783715"/>
            <a:ext cx="549021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7815" y="2500630"/>
            <a:ext cx="6286500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7815" y="3234055"/>
            <a:ext cx="10222230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7815" y="3977640"/>
            <a:ext cx="1059434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7815" y="4693920"/>
            <a:ext cx="4791075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520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05795" y="1931035"/>
            <a:ext cx="52578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05795" y="3542030"/>
            <a:ext cx="52578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6500"/>
            <a:ext cx="11520000" cy="492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3555" y="1076960"/>
            <a:ext cx="52260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63555" y="4325620"/>
            <a:ext cx="52260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745"/>
            <a:ext cx="1119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6555" y="2429510"/>
            <a:ext cx="46037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6500"/>
            <a:ext cx="11494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2130" y="1687195"/>
            <a:ext cx="53276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7045" y="4291330"/>
            <a:ext cx="61023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79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6280" y="1132840"/>
            <a:ext cx="50165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7555" y="4714875"/>
            <a:ext cx="41148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500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57318" y="2252309"/>
            <a:ext cx="952066" cy="34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5963" y="3518908"/>
            <a:ext cx="304661" cy="32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93510" y="4905375"/>
            <a:ext cx="1920875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502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1130" y="1852295"/>
            <a:ext cx="114236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3030" y="3442970"/>
            <a:ext cx="29527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2210" y="5132070"/>
            <a:ext cx="117094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QzOWM2MDhlOWJlMTgxZjlhYjlhZmNkZTAzZDY4Nz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2023-05-25T18:14:53Z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