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0" r:id="rId12"/>
    <p:sldId id="415" r:id="rId13"/>
    <p:sldId id="378" r:id="rId14"/>
    <p:sldId id="377" r:id="rId15"/>
    <p:sldId id="376" r:id="rId16"/>
    <p:sldId id="375" r:id="rId17"/>
    <p:sldId id="374" r:id="rId18"/>
    <p:sldId id="373" r:id="rId19"/>
    <p:sldId id="371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6" d="100"/>
          <a:sy n="66" d="100"/>
        </p:scale>
        <p:origin x="845" y="4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18.xml"/><Relationship Id="rId7" Type="http://schemas.openxmlformats.org/officeDocument/2006/relationships/image" Target="../media/image26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29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image" Target="../media/image33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32.png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408" y="2780928"/>
            <a:ext cx="10368597" cy="105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1280"/>
            <a:ext cx="11520000" cy="280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52221" y="3127269"/>
            <a:ext cx="380827" cy="43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09" b="8264"/>
          <a:stretch>
            <a:fillRect/>
          </a:stretch>
        </p:blipFill>
        <p:spPr>
          <a:xfrm>
            <a:off x="5159897" y="3764897"/>
            <a:ext cx="2559290" cy="2904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48"/>
          <a:stretch>
            <a:fillRect/>
          </a:stretch>
        </p:blipFill>
        <p:spPr>
          <a:xfrm>
            <a:off x="479425" y="1196975"/>
            <a:ext cx="11520000" cy="282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47665" y="3141345"/>
            <a:ext cx="1346835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9" r="21459"/>
          <a:stretch>
            <a:fillRect/>
          </a:stretch>
        </p:blipFill>
        <p:spPr>
          <a:xfrm>
            <a:off x="8112125" y="2853055"/>
            <a:ext cx="3346450" cy="372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9"/>
          <a:stretch>
            <a:fillRect/>
          </a:stretch>
        </p:blipFill>
        <p:spPr>
          <a:xfrm>
            <a:off x="263525" y="981075"/>
            <a:ext cx="10405745" cy="462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287395" y="4221480"/>
            <a:ext cx="1251585" cy="1247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61"/>
          <a:stretch>
            <a:fillRect/>
          </a:stretch>
        </p:blipFill>
        <p:spPr>
          <a:xfrm>
            <a:off x="9539287" y="3573016"/>
            <a:ext cx="2259965" cy="307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2"/>
          <a:stretch>
            <a:fillRect/>
          </a:stretch>
        </p:blipFill>
        <p:spPr>
          <a:xfrm>
            <a:off x="191135" y="836725"/>
            <a:ext cx="11520170" cy="467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31055" y="3654425"/>
            <a:ext cx="1665605" cy="88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5" t="32733" r="25207"/>
          <a:stretch>
            <a:fillRect/>
          </a:stretch>
        </p:blipFill>
        <p:spPr>
          <a:xfrm>
            <a:off x="6528048" y="4689588"/>
            <a:ext cx="2539365" cy="209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51984" y="4400550"/>
            <a:ext cx="2263140" cy="228409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9"/>
          <a:stretch>
            <a:fillRect/>
          </a:stretch>
        </p:blipFill>
        <p:spPr>
          <a:xfrm>
            <a:off x="335280" y="836725"/>
            <a:ext cx="11520170" cy="35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70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5910" y="1112520"/>
            <a:ext cx="4589780" cy="4632325"/>
          </a:xfrm>
          <a:prstGeom prst="rect">
            <a:avLst/>
          </a:prstGeom>
        </p:spPr>
      </p:pic>
      <p:sp useBgFill="1">
        <p:nvSpPr>
          <p:cNvPr id="35" name="矩形 34"/>
          <p:cNvSpPr/>
          <p:nvPr>
            <p:custDataLst>
              <p:tags r:id="rId1"/>
            </p:custDataLst>
          </p:nvPr>
        </p:nvSpPr>
        <p:spPr bwMode="auto">
          <a:xfrm>
            <a:off x="551180" y="1052830"/>
            <a:ext cx="4709795" cy="217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2"/>
            </p:custDataLst>
          </p:nvPr>
        </p:nvSpPr>
        <p:spPr bwMode="auto">
          <a:xfrm>
            <a:off x="698500" y="3501390"/>
            <a:ext cx="297497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auto">
          <a:xfrm>
            <a:off x="720090" y="4221480"/>
            <a:ext cx="4819650" cy="164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auto">
          <a:xfrm>
            <a:off x="720090" y="5949315"/>
            <a:ext cx="6155690" cy="77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197180"/>
            <a:ext cx="11520000" cy="350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>
            <p:custDataLst>
              <p:tags r:id="rId1"/>
            </p:custDataLst>
          </p:nvPr>
        </p:nvSpPr>
        <p:spPr bwMode="auto">
          <a:xfrm>
            <a:off x="335280" y="1268730"/>
            <a:ext cx="8204200" cy="140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414020" y="2853055"/>
            <a:ext cx="3463925" cy="78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335280" y="3933190"/>
            <a:ext cx="297497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3992" y="3044893"/>
            <a:ext cx="2910607" cy="2914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17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2"/>
            <a:ext cx="8784976" cy="4307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581128"/>
            <a:ext cx="3375594" cy="1817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764704"/>
            <a:ext cx="11520000" cy="570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55820" y="981034"/>
            <a:ext cx="1066800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85590" y="2780624"/>
            <a:ext cx="1090930" cy="78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7708" y="1767095"/>
            <a:ext cx="3808892" cy="205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92696"/>
            <a:ext cx="11520000" cy="95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701076"/>
            <a:ext cx="11520000" cy="321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335915" y="836636"/>
            <a:ext cx="10996930" cy="182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407035" y="2708616"/>
            <a:ext cx="8425269" cy="123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263525" y="4148796"/>
            <a:ext cx="10008939" cy="76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03"/>
          <a:stretch/>
        </p:blipFill>
        <p:spPr>
          <a:xfrm>
            <a:off x="8408459" y="1556792"/>
            <a:ext cx="3744416" cy="217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56240" y="1633852"/>
            <a:ext cx="3896635" cy="2098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04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5250" y="1715135"/>
            <a:ext cx="66548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97645" y="4008120"/>
            <a:ext cx="532130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7"/>
          <a:stretch>
            <a:fillRect/>
          </a:stretch>
        </p:blipFill>
        <p:spPr>
          <a:xfrm>
            <a:off x="119380" y="836725"/>
            <a:ext cx="11520170" cy="467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41" r="10476" b="33591"/>
          <a:stretch>
            <a:fillRect/>
          </a:stretch>
        </p:blipFill>
        <p:spPr>
          <a:xfrm>
            <a:off x="5663953" y="4480719"/>
            <a:ext cx="2680808" cy="2260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31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981075"/>
            <a:ext cx="5254625" cy="141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335280" y="2565400"/>
            <a:ext cx="5254625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263525" y="3411855"/>
            <a:ext cx="5254625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263525" y="4293235"/>
            <a:ext cx="5254625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191135" y="5013325"/>
            <a:ext cx="5254625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407035" y="5949315"/>
            <a:ext cx="5254625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7299"/>
            <a:ext cx="11520000" cy="3554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525" y="764704"/>
            <a:ext cx="9799320" cy="937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19380" y="1700694"/>
            <a:ext cx="11336655" cy="156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191135" y="3500919"/>
            <a:ext cx="9799320" cy="937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41" r="10476" b="33591"/>
          <a:stretch>
            <a:fillRect/>
          </a:stretch>
        </p:blipFill>
        <p:spPr>
          <a:xfrm>
            <a:off x="5081045" y="4514215"/>
            <a:ext cx="2555695" cy="215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76854"/>
            <a:ext cx="9937104" cy="559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8408" y="2708920"/>
            <a:ext cx="2266259" cy="2573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17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525" y="899795"/>
            <a:ext cx="5208270" cy="160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551180" y="2534285"/>
            <a:ext cx="4549140" cy="82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335280" y="3429000"/>
            <a:ext cx="4338955" cy="6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551180" y="4005580"/>
            <a:ext cx="4338955" cy="6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623570" y="4725670"/>
            <a:ext cx="5102225" cy="199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764704"/>
            <a:ext cx="11520000" cy="464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1"/>
            </p:custDataLst>
          </p:nvPr>
        </p:nvSpPr>
        <p:spPr bwMode="auto">
          <a:xfrm>
            <a:off x="263525" y="836889"/>
            <a:ext cx="4940935" cy="1136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524" y="2132924"/>
            <a:ext cx="11218561" cy="181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335281" y="4067134"/>
            <a:ext cx="9001080" cy="123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84" y="3735472"/>
            <a:ext cx="2266259" cy="2573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035"/>
            <a:ext cx="11520000" cy="311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6540" y="2348865"/>
            <a:ext cx="75120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62230"/>
            <a:ext cx="11520000" cy="4933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50" y="3068955"/>
            <a:ext cx="709295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86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2215" y="1701165"/>
            <a:ext cx="624840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401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6540" y="2205355"/>
            <a:ext cx="799465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981280"/>
            <a:ext cx="11520000" cy="479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0055" y="4004945"/>
            <a:ext cx="61531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73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50" y="2924810"/>
            <a:ext cx="786130" cy="8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56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82448" y="3983076"/>
            <a:ext cx="6583408" cy="55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02015" y="5760085"/>
            <a:ext cx="93408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112125" y="2853055"/>
            <a:ext cx="3551555" cy="77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2023-05-25T20:23:25Z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