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9" name="yt_shape_13829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已知方程组的解求字母的值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30" name="yt_shape_13830"/>
              <p:cNvSpPr txBox="1"/>
              <p:nvPr/>
            </p:nvSpPr>
            <p:spPr>
              <a:xfrm>
                <a:off x="540000" y="1399565"/>
                <a:ext cx="9162060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30" name="yt_shape_13830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162060" cy="1070934"/>
              </a:xfrm>
              <a:prstGeom prst="rect">
                <a:avLst/>
              </a:prstGeom>
              <a:blipFill>
                <a:blip r:embed="rId2"/>
                <a:stretch>
                  <a:fillRect l="-2063" r="-1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2" name="yt_shape_13832"/>
              <p:cNvSpPr txBox="1"/>
              <p:nvPr/>
            </p:nvSpPr>
            <p:spPr>
              <a:xfrm>
                <a:off x="540000" y="2521287"/>
                <a:ext cx="4630370" cy="2141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3832" name="yt_shape_13832" descr="{&quot;rangeId&quot;: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1287"/>
                <a:ext cx="4630370" cy="2141868"/>
              </a:xfrm>
              <a:prstGeom prst="rect">
                <a:avLst/>
              </a:prstGeom>
              <a:blipFill>
                <a:blip r:embed="rId3"/>
                <a:stretch>
                  <a:fillRect l="-4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4" name="yt_shape_13834"/>
              <p:cNvSpPr txBox="1"/>
              <p:nvPr/>
            </p:nvSpPr>
            <p:spPr>
              <a:xfrm>
                <a:off x="540000" y="4713943"/>
                <a:ext cx="1933222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3834" name="yt_shape_13834" descr="{&quot;rangeId&quot;:2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13943"/>
                <a:ext cx="1933222" cy="823815"/>
              </a:xfrm>
              <a:prstGeom prst="rect">
                <a:avLst/>
              </a:prstGeom>
              <a:blipFill>
                <a:blip r:embed="rId4"/>
                <a:stretch>
                  <a:fillRect l="-9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17349">
            <a:extLst>
              <a:ext uri="{FF2B5EF4-FFF2-40B4-BE49-F238E27FC236}">
                <a16:creationId xmlns:a16="http://schemas.microsoft.com/office/drawing/2014/main" id="{A1A3096B-1587-0230-C3AE-CC92EC03682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32" grpId="0" build="allAtOnce"/>
      <p:bldP spid="1383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6" name="yt_shape_13836"/>
              <p:cNvSpPr txBox="1"/>
              <p:nvPr/>
            </p:nvSpPr>
            <p:spPr>
              <a:xfrm>
                <a:off x="540000" y="900000"/>
                <a:ext cx="9051580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836" name="yt_shape_13836" descr="{&quot;rangeId&quot;: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51580" cy="1070934"/>
              </a:xfrm>
              <a:prstGeom prst="rect">
                <a:avLst/>
              </a:prstGeom>
              <a:blipFill>
                <a:blip r:embed="rId2"/>
                <a:stretch>
                  <a:fillRect l="-2089" r="-1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8" name="yt_shape_13838"/>
              <p:cNvSpPr txBox="1"/>
              <p:nvPr/>
            </p:nvSpPr>
            <p:spPr>
              <a:xfrm>
                <a:off x="540000" y="2021722"/>
                <a:ext cx="6767365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3838" name="yt_shape_13838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1722"/>
                <a:ext cx="6767365" cy="1247008"/>
              </a:xfrm>
              <a:prstGeom prst="rect">
                <a:avLst/>
              </a:prstGeom>
              <a:blipFill>
                <a:blip r:embed="rId3"/>
                <a:stretch>
                  <a:fillRect l="-2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40" name="yt_shape_13840"/>
          <p:cNvSpPr txBox="1"/>
          <p:nvPr/>
        </p:nvSpPr>
        <p:spPr>
          <a:xfrm>
            <a:off x="540000" y="3319518"/>
            <a:ext cx="3300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38" grpId="0" build="allAtOnce"/>
      <p:bldP spid="1384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42" name="yt_shape_13842"/>
              <p:cNvSpPr txBox="1"/>
              <p:nvPr/>
            </p:nvSpPr>
            <p:spPr>
              <a:xfrm>
                <a:off x="540000" y="1257807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如果关于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+2,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的解适合方程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42" name="yt_shape_138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7807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844" name="yt_shape_13844"/>
              <p:cNvSpPr txBox="1"/>
              <p:nvPr/>
            </p:nvSpPr>
            <p:spPr>
              <a:xfrm>
                <a:off x="539763" y="2418655"/>
                <a:ext cx="3801490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−8,②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3844" name="yt_shape_13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2418655"/>
                <a:ext cx="3801490" cy="1247008"/>
              </a:xfrm>
              <a:prstGeom prst="rect">
                <a:avLst/>
              </a:prstGeom>
              <a:blipFill>
                <a:blip r:embed="rId3"/>
                <a:stretch>
                  <a:fillRect l="-4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46" name="yt_shape_13846"/>
          <p:cNvSpPr txBox="1"/>
          <p:nvPr/>
        </p:nvSpPr>
        <p:spPr>
          <a:xfrm>
            <a:off x="539763" y="3577949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847" name="yt_shape_13847"/>
          <p:cNvSpPr txBox="1"/>
          <p:nvPr/>
        </p:nvSpPr>
        <p:spPr>
          <a:xfrm>
            <a:off x="539763" y="3907983"/>
            <a:ext cx="1829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848" name="yt_shape_13848"/>
          <p:cNvSpPr txBox="1"/>
          <p:nvPr/>
        </p:nvSpPr>
        <p:spPr>
          <a:xfrm>
            <a:off x="539763" y="4387286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49" name="yt_shape_13849"/>
              <p:cNvSpPr txBox="1"/>
              <p:nvPr/>
            </p:nvSpPr>
            <p:spPr>
              <a:xfrm>
                <a:off x="7013576" y="2812214"/>
                <a:ext cx="4094069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849" name="yt_shape_138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3576" y="2812214"/>
                <a:ext cx="4094069" cy="1979581"/>
              </a:xfrm>
              <a:prstGeom prst="rect">
                <a:avLst/>
              </a:prstGeom>
              <a:blipFill>
                <a:blip r:embed="rId4"/>
                <a:stretch>
                  <a:fillRect l="-4620" t="-2462" r="-3577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841">
            <a:extLst>
              <a:ext uri="{FF2B5EF4-FFF2-40B4-BE49-F238E27FC236}">
                <a16:creationId xmlns:a16="http://schemas.microsoft.com/office/drawing/2014/main" id="{07B235E0-973C-6C45-146B-67D3F5BFEE0C}"/>
              </a:ext>
            </a:extLst>
          </p:cNvPr>
          <p:cNvSpPr txBox="1"/>
          <p:nvPr/>
        </p:nvSpPr>
        <p:spPr>
          <a:xfrm>
            <a:off x="147915" y="785924"/>
            <a:ext cx="83869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已知二元一次方程组的解满足某一关系求字母的值</a:t>
            </a:r>
          </a:p>
        </p:txBody>
      </p:sp>
      <p:pic>
        <p:nvPicPr>
          <p:cNvPr id="3" name="yt_shape_1684746017376">
            <a:extLst>
              <a:ext uri="{FF2B5EF4-FFF2-40B4-BE49-F238E27FC236}">
                <a16:creationId xmlns:a16="http://schemas.microsoft.com/office/drawing/2014/main" id="{D5C1DB90-426C-5CFB-A4F4-5061023CE92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7" y="836712"/>
            <a:ext cx="1168464" cy="364360"/>
          </a:xfrm>
          <a:prstGeom prst="rect">
            <a:avLst/>
          </a:prstGeom>
        </p:spPr>
      </p:pic>
      <p:sp>
        <p:nvSpPr>
          <p:cNvPr id="4" name="yt_shape_13851">
            <a:extLst>
              <a:ext uri="{FF2B5EF4-FFF2-40B4-BE49-F238E27FC236}">
                <a16:creationId xmlns:a16="http://schemas.microsoft.com/office/drawing/2014/main" id="{E5CA752F-6C20-8B92-4CE0-F72A7E909C9E}"/>
              </a:ext>
            </a:extLst>
          </p:cNvPr>
          <p:cNvSpPr txBox="1"/>
          <p:nvPr/>
        </p:nvSpPr>
        <p:spPr>
          <a:xfrm>
            <a:off x="7013576" y="4728677"/>
            <a:ext cx="1521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44" grpId="0" build="allAtOnce"/>
      <p:bldP spid="13846" grpId="0" build="allAtOnce"/>
      <p:bldP spid="13847" grpId="0" build="allAtOnce"/>
      <p:bldP spid="13848" grpId="0" build="allAtOnce"/>
      <p:bldP spid="13849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52" name="yt_shape_13852"/>
              <p:cNvSpPr txBox="1"/>
              <p:nvPr/>
            </p:nvSpPr>
            <p:spPr>
              <a:xfrm>
                <a:off x="540000" y="900000"/>
                <a:ext cx="9297610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852" name="yt_shape_13852" descr="{&quot;rangeId&quot;: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97610" cy="1247008"/>
              </a:xfrm>
              <a:prstGeom prst="rect">
                <a:avLst/>
              </a:prstGeom>
              <a:blipFill>
                <a:blip r:embed="rId2"/>
                <a:stretch>
                  <a:fillRect l="-2033" r="-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54" name="yt_shape_13854"/>
          <p:cNvSpPr txBox="1"/>
          <p:nvPr/>
        </p:nvSpPr>
        <p:spPr>
          <a:xfrm>
            <a:off x="540000" y="2197796"/>
            <a:ext cx="517930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855" name="yt_shape_13855"/>
          <p:cNvSpPr txBox="1"/>
          <p:nvPr/>
        </p:nvSpPr>
        <p:spPr>
          <a:xfrm>
            <a:off x="540000" y="4117494"/>
            <a:ext cx="1675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8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54" grpId="0" build="allAtOnce"/>
      <p:bldP spid="1385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51384" y="764704"/>
            <a:ext cx="68480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已知二元一次方程组的错解求字母的值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57" name="yt_shape_13857"/>
              <p:cNvSpPr txBox="1"/>
              <p:nvPr/>
            </p:nvSpPr>
            <p:spPr>
              <a:xfrm>
                <a:off x="94656" y="1253520"/>
                <a:ext cx="12097344" cy="17830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乙两人共同解方程组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−2,②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由于甲看错了方程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乙看错了方程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试计算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857" name="yt_shape_138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56" y="1253520"/>
                <a:ext cx="12097344" cy="1783052"/>
              </a:xfrm>
              <a:prstGeom prst="rect">
                <a:avLst/>
              </a:prstGeom>
              <a:blipFill>
                <a:blip r:embed="rId2"/>
                <a:stretch>
                  <a:fillRect l="-1563" r="-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17414">
            <a:extLst>
              <a:ext uri="{FF2B5EF4-FFF2-40B4-BE49-F238E27FC236}">
                <a16:creationId xmlns:a16="http://schemas.microsoft.com/office/drawing/2014/main" id="{BF6A7AC0-A6D0-3DFC-BAF8-AB63AD6396B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804743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859">
                <a:extLst>
                  <a:ext uri="{FF2B5EF4-FFF2-40B4-BE49-F238E27FC236}">
                    <a16:creationId xmlns:a16="http://schemas.microsoft.com/office/drawing/2014/main" id="{7E3060EC-2B62-F353-C40C-F37ADE0F58FC}"/>
                  </a:ext>
                </a:extLst>
              </p:cNvPr>
              <p:cNvSpPr txBox="1"/>
              <p:nvPr/>
            </p:nvSpPr>
            <p:spPr>
              <a:xfrm>
                <a:off x="633716" y="3140968"/>
                <a:ext cx="5958362" cy="20169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5" name="yt_shape_13859">
                <a:extLst>
                  <a:ext uri="{FF2B5EF4-FFF2-40B4-BE49-F238E27FC236}">
                    <a16:creationId xmlns:a16="http://schemas.microsoft.com/office/drawing/2014/main" id="{7E3060EC-2B62-F353-C40C-F37ADE0F5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16" y="3140968"/>
                <a:ext cx="5958362" cy="2016962"/>
              </a:xfrm>
              <a:prstGeom prst="rect">
                <a:avLst/>
              </a:prstGeom>
              <a:blipFill>
                <a:blip r:embed="rId4"/>
                <a:stretch>
                  <a:fillRect l="-3173" r="-2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861">
                <a:extLst>
                  <a:ext uri="{FF2B5EF4-FFF2-40B4-BE49-F238E27FC236}">
                    <a16:creationId xmlns:a16="http://schemas.microsoft.com/office/drawing/2014/main" id="{D661C54E-376F-D120-8578-9F2F49A3DB5E}"/>
                  </a:ext>
                </a:extLst>
              </p:cNvPr>
              <p:cNvSpPr txBox="1"/>
              <p:nvPr/>
            </p:nvSpPr>
            <p:spPr>
              <a:xfrm>
                <a:off x="633716" y="5262326"/>
                <a:ext cx="7763279" cy="995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×10</m:t>
                            </m:r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3861">
                <a:extLst>
                  <a:ext uri="{FF2B5EF4-FFF2-40B4-BE49-F238E27FC236}">
                    <a16:creationId xmlns:a16="http://schemas.microsoft.com/office/drawing/2014/main" id="{D661C54E-376F-D120-8578-9F2F49A3DB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16" y="5262326"/>
                <a:ext cx="7763279" cy="995016"/>
              </a:xfrm>
              <a:prstGeom prst="rect">
                <a:avLst/>
              </a:prstGeom>
              <a:blipFill>
                <a:blip r:embed="rId5"/>
                <a:stretch>
                  <a:fillRect l="-2435" t="-11043" r="-1650" b="-9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385</Words>
  <Application>Microsoft Office PowerPoint</Application>
  <PresentationFormat>宽屏</PresentationFormat>
  <Paragraphs>31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