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14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9270" y="3009900"/>
            <a:ext cx="111728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39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3357245"/>
            <a:ext cx="1044067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1415415" y="4437380"/>
            <a:ext cx="7405370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911225" y="5455920"/>
            <a:ext cx="7378700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135"/>
            <a:ext cx="10737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3717290"/>
            <a:ext cx="768858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695325" y="4869180"/>
            <a:ext cx="9034780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839470" y="5805805"/>
            <a:ext cx="8497570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268935"/>
            <a:ext cx="11520000" cy="458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1135" y="1341120"/>
            <a:ext cx="7364095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19380" y="242125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377190" y="335724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377190" y="4221480"/>
            <a:ext cx="7351395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551180" y="523303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63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9350" y="2564130"/>
            <a:ext cx="399351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0370" y="3429000"/>
            <a:ext cx="3960495" cy="8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95325" y="522922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623570" y="602170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539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5280" y="2997200"/>
            <a:ext cx="7345045" cy="141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551180" y="4725035"/>
            <a:ext cx="7361555" cy="1517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0000"/>
            <a:ext cx="9470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03275" y="3429000"/>
            <a:ext cx="5934710" cy="89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95325" y="4653280"/>
            <a:ext cx="7351395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551180" y="5614035"/>
            <a:ext cx="7351395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000"/>
            <a:ext cx="11198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2781300"/>
            <a:ext cx="7351395" cy="120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551180" y="4437380"/>
            <a:ext cx="7351395" cy="1254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551180" y="594931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837135"/>
            <a:ext cx="1091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3861435"/>
            <a:ext cx="868362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623570" y="4869180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23570" y="594931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280"/>
            <a:ext cx="11520000" cy="53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1135" y="2924810"/>
            <a:ext cx="7168515" cy="158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623570" y="472503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695325" y="5517515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4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2493010"/>
            <a:ext cx="7459980" cy="150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623570" y="4149090"/>
            <a:ext cx="7351395" cy="10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551180" y="5517515"/>
            <a:ext cx="7351395" cy="112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81280"/>
            <a:ext cx="11520000" cy="496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1180" y="3284855"/>
            <a:ext cx="10490200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839470" y="4364990"/>
            <a:ext cx="735139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2023-05-25T19:17:53Z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