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7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432" y="2924944"/>
            <a:ext cx="10368512" cy="1002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0480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77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04457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1845310"/>
            <a:ext cx="9395460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auto">
          <a:xfrm>
            <a:off x="767080" y="3141345"/>
            <a:ext cx="9925685" cy="268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767080" y="5805805"/>
            <a:ext cx="9388475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08890"/>
            <a:ext cx="7774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080" y="364553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839470" y="4365625"/>
            <a:ext cx="8911590" cy="93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839470" y="544576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auto">
          <a:xfrm>
            <a:off x="983615" y="616521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65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96290" y="2853055"/>
            <a:ext cx="8911590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695325" y="407733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51180" y="494157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542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51180" y="2061210"/>
            <a:ext cx="8911590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623570" y="314134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767080" y="3861435"/>
            <a:ext cx="891159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479425" y="501332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135"/>
            <a:ext cx="11520000" cy="336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81280"/>
            <a:ext cx="976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105283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263525" y="198882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479425" y="270891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531495" y="355346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479425" y="429323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263525" y="515747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407035" y="5949315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21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3030" y="3329305"/>
            <a:ext cx="8555990" cy="204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"/>
            </p:custDataLst>
          </p:nvPr>
        </p:nvSpPr>
        <p:spPr bwMode="auto">
          <a:xfrm>
            <a:off x="839470" y="609346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839470" y="5427980"/>
            <a:ext cx="8911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469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1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51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3789045"/>
            <a:ext cx="697865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900000"/>
            <a:ext cx="11520000" cy="509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4265"/>
            <a:ext cx="320738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2132965"/>
            <a:ext cx="8535670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335280" y="3141345"/>
            <a:ext cx="8535670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623570" y="4293235"/>
            <a:ext cx="8535670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1055370" y="5301615"/>
            <a:ext cx="8535670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04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4530" y="3429000"/>
            <a:ext cx="44450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1035" y="5252720"/>
            <a:ext cx="48895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45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93125" y="1143635"/>
            <a:ext cx="46609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4390" y="3561715"/>
            <a:ext cx="52959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45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0730" y="1778000"/>
            <a:ext cx="47434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0730" y="4237990"/>
            <a:ext cx="47434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197180"/>
            <a:ext cx="11520000" cy="3262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0" y="2348865"/>
            <a:ext cx="756920" cy="85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9"/>
          <a:stretch>
            <a:fillRect/>
          </a:stretch>
        </p:blipFill>
        <p:spPr>
          <a:xfrm>
            <a:off x="983615" y="4077335"/>
            <a:ext cx="9864815" cy="145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05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1360" y="1982130"/>
            <a:ext cx="758021" cy="40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38755" y="2878455"/>
            <a:ext cx="94043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45755" y="2844800"/>
            <a:ext cx="135445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63565" y="5733415"/>
            <a:ext cx="60960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484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8217" y="2777376"/>
            <a:ext cx="818776" cy="4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0878" y="5092377"/>
            <a:ext cx="352264" cy="4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493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8730" y="2416343"/>
            <a:ext cx="342742" cy="4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7090" y="4446270"/>
            <a:ext cx="1163955" cy="1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