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4" r:id="rId3"/>
    <p:sldId id="393" r:id="rId4"/>
    <p:sldId id="392" r:id="rId5"/>
    <p:sldId id="391" r:id="rId6"/>
    <p:sldId id="389" r:id="rId7"/>
    <p:sldId id="388" r:id="rId8"/>
    <p:sldId id="386" r:id="rId9"/>
    <p:sldId id="385" r:id="rId10"/>
    <p:sldId id="384" r:id="rId11"/>
    <p:sldId id="382" r:id="rId12"/>
    <p:sldId id="425" r:id="rId13"/>
    <p:sldId id="381" r:id="rId14"/>
    <p:sldId id="426" r:id="rId15"/>
    <p:sldId id="380" r:id="rId16"/>
    <p:sldId id="379" r:id="rId17"/>
    <p:sldId id="378" r:id="rId18"/>
    <p:sldId id="377" r:id="rId19"/>
    <p:sldId id="376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3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8"/>
          <a:stretch>
            <a:fillRect/>
          </a:stretch>
        </p:blipFill>
        <p:spPr>
          <a:xfrm>
            <a:off x="335915" y="1984478"/>
            <a:ext cx="11520170" cy="28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05" y="981280"/>
            <a:ext cx="11520000" cy="25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3803" y="3003775"/>
            <a:ext cx="466512" cy="33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1" r="73337"/>
          <a:stretch>
            <a:fillRect/>
          </a:stretch>
        </p:blipFill>
        <p:spPr>
          <a:xfrm>
            <a:off x="4223385" y="3717290"/>
            <a:ext cx="3071495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47"/>
          <a:stretch>
            <a:fillRect/>
          </a:stretch>
        </p:blipFill>
        <p:spPr>
          <a:xfrm>
            <a:off x="335280" y="1268730"/>
            <a:ext cx="11520170" cy="22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8235" y="2088515"/>
            <a:ext cx="174307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3074" y="2975048"/>
            <a:ext cx="1494743" cy="419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90"/>
          <a:stretch>
            <a:fillRect/>
          </a:stretch>
        </p:blipFill>
        <p:spPr>
          <a:xfrm>
            <a:off x="623570" y="1268525"/>
            <a:ext cx="11520170" cy="285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537132" y="3592366"/>
            <a:ext cx="276099" cy="32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r="40211"/>
          <a:stretch>
            <a:fillRect/>
          </a:stretch>
        </p:blipFill>
        <p:spPr>
          <a:xfrm>
            <a:off x="5160010" y="3357245"/>
            <a:ext cx="3181985" cy="333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86"/>
          <a:stretch>
            <a:fillRect/>
          </a:stretch>
        </p:blipFill>
        <p:spPr>
          <a:xfrm>
            <a:off x="407035" y="981075"/>
            <a:ext cx="11520170" cy="22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6015" y="2668270"/>
            <a:ext cx="692785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14"/>
          <a:stretch>
            <a:fillRect/>
          </a:stretch>
        </p:blipFill>
        <p:spPr>
          <a:xfrm>
            <a:off x="263525" y="1125015"/>
            <a:ext cx="11520170" cy="29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77352" y="3515802"/>
            <a:ext cx="1018710" cy="40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1" r="7662"/>
          <a:stretch>
            <a:fillRect/>
          </a:stretch>
        </p:blipFill>
        <p:spPr>
          <a:xfrm>
            <a:off x="4511675" y="3013710"/>
            <a:ext cx="3605530" cy="384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8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105" y="4001770"/>
            <a:ext cx="260858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2550" y="3979545"/>
            <a:ext cx="299910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8580" y="4720590"/>
            <a:ext cx="190436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32550" y="4707255"/>
            <a:ext cx="153289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8580" y="5356225"/>
            <a:ext cx="403669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32550" y="5395595"/>
            <a:ext cx="91376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38580" y="6034405"/>
            <a:ext cx="3251200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1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57630" y="3054985"/>
            <a:ext cx="6609080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27125" y="4221480"/>
            <a:ext cx="6609080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983615" y="5373370"/>
            <a:ext cx="6609080" cy="100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1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2443480"/>
            <a:ext cx="7540625" cy="91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3717290"/>
            <a:ext cx="7540625" cy="91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479425" y="4725035"/>
            <a:ext cx="7540625" cy="91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42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7145" y="3608705"/>
            <a:ext cx="771144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7945" y="4284980"/>
            <a:ext cx="193865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800" y="4879340"/>
            <a:ext cx="346202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7945" y="5554345"/>
            <a:ext cx="411416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7945" y="6206490"/>
            <a:ext cx="522287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25425"/>
            <a:ext cx="11520000" cy="443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05" y="3213100"/>
            <a:ext cx="3949700" cy="347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28"/>
          <a:stretch>
            <a:fillRect/>
          </a:stretch>
        </p:blipFill>
        <p:spPr>
          <a:xfrm>
            <a:off x="479425" y="1917065"/>
            <a:ext cx="11520170" cy="266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873740" y="3068955"/>
            <a:ext cx="51054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62"/>
          <a:stretch>
            <a:fillRect/>
          </a:stretch>
        </p:blipFill>
        <p:spPr>
          <a:xfrm>
            <a:off x="720090" y="899795"/>
            <a:ext cx="11520170" cy="8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3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13130"/>
            <a:ext cx="281813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23695"/>
            <a:ext cx="681672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425" y="2348865"/>
            <a:ext cx="6454140" cy="139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5"/>
          <a:stretch>
            <a:fillRect/>
          </a:stretch>
        </p:blipFill>
        <p:spPr>
          <a:xfrm>
            <a:off x="8102704" y="2836555"/>
            <a:ext cx="3543935" cy="351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2708920"/>
            <a:ext cx="3949700" cy="347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28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1071551"/>
            <a:ext cx="3893950" cy="3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17" y="1748227"/>
            <a:ext cx="3217983" cy="3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17" y="2434433"/>
            <a:ext cx="3351272" cy="37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17" y="3111109"/>
            <a:ext cx="5788561" cy="39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672840"/>
            <a:ext cx="102444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406265"/>
            <a:ext cx="803021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047615"/>
            <a:ext cx="7976870" cy="103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86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3055" y="3223636"/>
            <a:ext cx="236960" cy="27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9205" y="4317365"/>
            <a:ext cx="531114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6355" y="4978400"/>
            <a:ext cx="442849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6355" y="5608320"/>
            <a:ext cx="417512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7460" y="6180455"/>
            <a:ext cx="413448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344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085215"/>
            <a:ext cx="625919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325" y="1882775"/>
            <a:ext cx="414972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1325" y="2533015"/>
            <a:ext cx="5233670" cy="104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0515" y="3672205"/>
            <a:ext cx="4693285" cy="138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90882"/>
            <a:ext cx="3458188" cy="3132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465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9880" y="2541270"/>
            <a:ext cx="40322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9380" y="3273425"/>
            <a:ext cx="90995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4575" y="4728845"/>
            <a:ext cx="689292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70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07035" y="836930"/>
            <a:ext cx="11271885" cy="127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3525" y="2115185"/>
            <a:ext cx="6985635" cy="1116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5280" y="3068955"/>
            <a:ext cx="5586730" cy="83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763092"/>
            <a:ext cx="2702257" cy="220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2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289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18" r="7083" b="22035"/>
          <a:stretch>
            <a:fillRect/>
          </a:stretch>
        </p:blipFill>
        <p:spPr>
          <a:xfrm>
            <a:off x="4655840" y="3592111"/>
            <a:ext cx="2251220" cy="30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757745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05940"/>
            <a:ext cx="231013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28545"/>
            <a:ext cx="463486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197860"/>
            <a:ext cx="170434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823335"/>
            <a:ext cx="742632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509135"/>
            <a:ext cx="569341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186680"/>
            <a:ext cx="740727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5862955"/>
            <a:ext cx="376047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37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7055" y="1609090"/>
            <a:ext cx="49466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7055" y="3789045"/>
            <a:ext cx="49466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5256"/>
            <a:ext cx="11520000" cy="534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080" y="843156"/>
            <a:ext cx="931100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080" y="1530861"/>
            <a:ext cx="318008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080" y="2205866"/>
            <a:ext cx="661670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3080" y="2891666"/>
            <a:ext cx="588391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3080" y="3566671"/>
            <a:ext cx="966343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3080" y="4243581"/>
            <a:ext cx="712152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3080" y="4963671"/>
            <a:ext cx="210375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3080" y="5609466"/>
            <a:ext cx="469392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18" r="7083" b="22035"/>
          <a:stretch>
            <a:fillRect/>
          </a:stretch>
        </p:blipFill>
        <p:spPr>
          <a:xfrm>
            <a:off x="9336360" y="4286010"/>
            <a:ext cx="1787440" cy="244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537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06820" y="1712595"/>
            <a:ext cx="49403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7210" y="4926330"/>
            <a:ext cx="62293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514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9460" y="1818640"/>
            <a:ext cx="50355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32795" y="4822190"/>
            <a:ext cx="47371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7"/>
          <a:stretch>
            <a:fillRect/>
          </a:stretch>
        </p:blipFill>
        <p:spPr>
          <a:xfrm>
            <a:off x="983615" y="5932805"/>
            <a:ext cx="9433015" cy="92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97180"/>
            <a:ext cx="11520000" cy="399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60313" y="2197854"/>
            <a:ext cx="323702" cy="343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125425"/>
            <a:ext cx="11520000" cy="313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2440" y="2637155"/>
            <a:ext cx="5562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48" b="7013"/>
          <a:stretch>
            <a:fillRect/>
          </a:stretch>
        </p:blipFill>
        <p:spPr>
          <a:xfrm>
            <a:off x="4799965" y="3357245"/>
            <a:ext cx="1776095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1075"/>
            <a:ext cx="10815320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4105" y="3105150"/>
            <a:ext cx="50228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r="28116" b="7765"/>
          <a:stretch>
            <a:fillRect/>
          </a:stretch>
        </p:blipFill>
        <p:spPr>
          <a:xfrm>
            <a:off x="4583832" y="4444365"/>
            <a:ext cx="2359159" cy="226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96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6035" y="1665605"/>
            <a:ext cx="76073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1180" y="1745615"/>
            <a:ext cx="54800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0800" y="2434590"/>
            <a:ext cx="72771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99780" y="3210560"/>
            <a:ext cx="23749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3060" y="4643755"/>
            <a:ext cx="292735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