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8" d="100"/>
          <a:sy n="68" d="100"/>
        </p:scale>
        <p:origin x="778" y="389"/>
      </p:cViewPr>
      <p:guideLst>
        <p:guide orient="horz" pos="2118"/>
        <p:guide pos="38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9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2853055"/>
            <a:ext cx="11520000" cy="603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60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708910"/>
            <a:ext cx="8877935" cy="215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"/>
            </p:custDataLst>
          </p:nvPr>
        </p:nvSpPr>
        <p:spPr bwMode="auto">
          <a:xfrm>
            <a:off x="1127125" y="5085715"/>
            <a:ext cx="466090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1055370" y="5877560"/>
            <a:ext cx="8970010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25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225" y="2997200"/>
            <a:ext cx="773557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407035" y="3717290"/>
            <a:ext cx="7801610" cy="106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479425" y="4941570"/>
            <a:ext cx="773557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479425" y="5588000"/>
            <a:ext cx="773557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623570" y="6177280"/>
            <a:ext cx="773557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503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0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79425" y="981075"/>
            <a:ext cx="9529445" cy="328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auto">
          <a:xfrm>
            <a:off x="551180" y="4323080"/>
            <a:ext cx="9529445" cy="237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28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6" b="48583"/>
          <a:stretch>
            <a:fillRect/>
          </a:stretch>
        </p:blipFill>
        <p:spPr>
          <a:xfrm>
            <a:off x="8328025" y="3357245"/>
            <a:ext cx="3315970" cy="296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67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1"/>
            </p:custDataLst>
          </p:nvPr>
        </p:nvSpPr>
        <p:spPr bwMode="auto">
          <a:xfrm>
            <a:off x="479425" y="981075"/>
            <a:ext cx="4308475" cy="184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695325" y="2904921"/>
            <a:ext cx="3960515" cy="88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auto">
          <a:xfrm>
            <a:off x="335280" y="4815840"/>
            <a:ext cx="4452620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auto">
          <a:xfrm>
            <a:off x="407035" y="5877560"/>
            <a:ext cx="4452620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695325" y="3870117"/>
            <a:ext cx="6816090" cy="92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8" grpId="0" bldLvl="0" animBg="1"/>
      <p:bldP spid="39" grpId="0" bldLvl="0" animBg="1"/>
      <p:bldP spid="40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4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2" r="6283" b="48583"/>
          <a:stretch>
            <a:fillRect/>
          </a:stretch>
        </p:blipFill>
        <p:spPr>
          <a:xfrm>
            <a:off x="9048328" y="2299180"/>
            <a:ext cx="2880360" cy="296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66980"/>
            <a:ext cx="7963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080" y="908685"/>
            <a:ext cx="4525645" cy="317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13105" y="4221480"/>
            <a:ext cx="8162290" cy="115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auto">
          <a:xfrm>
            <a:off x="551180" y="5589270"/>
            <a:ext cx="8162290" cy="115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2023-05-25T19:35:45Z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