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1" r:id="rId4"/>
    <p:sldId id="367" r:id="rId5"/>
    <p:sldId id="368" r:id="rId6"/>
    <p:sldId id="370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7" name="yt_shape_15717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两个内角平分线的夹角</a:t>
            </a:r>
          </a:p>
        </p:txBody>
      </p:sp>
      <p:sp>
        <p:nvSpPr>
          <p:cNvPr id="15718" name="yt_shape_1571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【教材母题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】　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（不必解答）</a:t>
            </a:r>
          </a:p>
        </p:txBody>
      </p:sp>
      <p:pic>
        <p:nvPicPr>
          <p:cNvPr id="15719" name="yt_image_1571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897" y="2511364"/>
            <a:ext cx="163220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247637">
            <a:extLst>
              <a:ext uri="{FF2B5EF4-FFF2-40B4-BE49-F238E27FC236}">
                <a16:creationId xmlns:a16="http://schemas.microsoft.com/office/drawing/2014/main" id="{34C34259-E226-2196-DA45-CA803F8E379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1" name="yt_shape_15721"/>
          <p:cNvSpPr txBox="1"/>
          <p:nvPr/>
        </p:nvSpPr>
        <p:spPr>
          <a:xfrm>
            <a:off x="540000" y="900000"/>
            <a:ext cx="250068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19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257cd2d-4789-44dc-a58d-605ae533bf25.png&quot;}"/>
            </a:endParaRPr>
          </a:p>
        </p:txBody>
      </p:sp>
      <p:sp>
        <p:nvSpPr>
          <p:cNvPr id="15722" name="yt_shape_15722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的两条角平分线的交点，若∠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723" name="yt_shape_15723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5920" y="2477112"/>
            <a:ext cx="1644777" cy="1679589"/>
            <a:chOff x="0" y="0"/>
            <a:chExt cx="1644777" cy="1679589"/>
          </a:xfrm>
        </p:grpSpPr>
        <p:pic>
          <p:nvPicPr>
            <p:cNvPr id="2" name="yt_image_1572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4777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25" name="yt_shape_15725"/>
            <p:cNvSpPr txBox="1"/>
            <p:nvPr/>
          </p:nvSpPr>
          <p:spPr>
            <a:xfrm>
              <a:off x="289107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47663">
            <a:extLst>
              <a:ext uri="{FF2B5EF4-FFF2-40B4-BE49-F238E27FC236}">
                <a16:creationId xmlns:a16="http://schemas.microsoft.com/office/drawing/2014/main" id="{7C6BB1CB-6E07-3EF5-69F4-4364AF6F2BC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433"/>
            <a:ext cx="2349564" cy="64471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DB76873-1B17-4028-B858-5B1DCA2CBA84}"/>
              </a:ext>
            </a:extLst>
          </p:cNvPr>
          <p:cNvSpPr txBox="1"/>
          <p:nvPr/>
        </p:nvSpPr>
        <p:spPr>
          <a:xfrm>
            <a:off x="1059708" y="208184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731">
            <a:extLst>
              <a:ext uri="{FF2B5EF4-FFF2-40B4-BE49-F238E27FC236}">
                <a16:creationId xmlns:a16="http://schemas.microsoft.com/office/drawing/2014/main" id="{654CE154-B182-5039-DCDA-621BC5B8E12E}"/>
              </a:ext>
            </a:extLst>
          </p:cNvPr>
          <p:cNvSpPr txBox="1"/>
          <p:nvPr/>
        </p:nvSpPr>
        <p:spPr>
          <a:xfrm>
            <a:off x="539881" y="75548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6" name="yt_shape_15726"/>
          <p:cNvSpPr txBox="1"/>
          <p:nvPr/>
        </p:nvSpPr>
        <p:spPr>
          <a:xfrm>
            <a:off x="559519" y="11768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5" name="yt_shape_15727">
            <a:extLst>
              <a:ext uri="{FF2B5EF4-FFF2-40B4-BE49-F238E27FC236}">
                <a16:creationId xmlns:a16="http://schemas.microsoft.com/office/drawing/2014/main" id="{0EB0C0DF-40F6-2869-FB08-99B297F88E97}"/>
              </a:ext>
            </a:extLst>
          </p:cNvPr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三等分线的交点，则∠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134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731">
            <a:extLst>
              <a:ext uri="{FF2B5EF4-FFF2-40B4-BE49-F238E27FC236}">
                <a16:creationId xmlns:a16="http://schemas.microsoft.com/office/drawing/2014/main" id="{654CE154-B182-5039-DCDA-621BC5B8E12E}"/>
              </a:ext>
            </a:extLst>
          </p:cNvPr>
          <p:cNvSpPr txBox="1"/>
          <p:nvPr/>
        </p:nvSpPr>
        <p:spPr>
          <a:xfrm>
            <a:off x="539881" y="75548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5728" title="H_153.40111">
            <a:extLst>
              <a:ext uri="{FF2B5EF4-FFF2-40B4-BE49-F238E27FC236}">
                <a16:creationId xmlns:a16="http://schemas.microsoft.com/office/drawing/2014/main" id="{D1CDFDD3-50F4-F83D-A19A-26B8097B4361}"/>
              </a:ext>
            </a:extLst>
          </p:cNvPr>
          <p:cNvGrpSpPr/>
          <p:nvPr/>
        </p:nvGrpSpPr>
        <p:grpSpPr>
          <a:xfrm>
            <a:off x="5303912" y="2420888"/>
            <a:ext cx="1229868" cy="1948194"/>
            <a:chOff x="0" y="0"/>
            <a:chExt cx="1229868" cy="1948194"/>
          </a:xfrm>
        </p:grpSpPr>
        <p:pic>
          <p:nvPicPr>
            <p:cNvPr id="8" name="yt_image_15728">
              <a:extLst>
                <a:ext uri="{FF2B5EF4-FFF2-40B4-BE49-F238E27FC236}">
                  <a16:creationId xmlns:a16="http://schemas.microsoft.com/office/drawing/2014/main" id="{D4DF308A-DC4F-8EE1-F52F-A7C969E3E6B7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9868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730">
              <a:extLst>
                <a:ext uri="{FF2B5EF4-FFF2-40B4-BE49-F238E27FC236}">
                  <a16:creationId xmlns:a16="http://schemas.microsoft.com/office/drawing/2014/main" id="{A87D7F14-3520-8BCA-27B6-303655F83E3A}"/>
                </a:ext>
              </a:extLst>
            </p:cNvPr>
            <p:cNvSpPr txBox="1"/>
            <p:nvPr/>
          </p:nvSpPr>
          <p:spPr>
            <a:xfrm>
              <a:off x="81653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6EFB18F6-325E-1CDE-502E-C41825830429}"/>
              </a:ext>
            </a:extLst>
          </p:cNvPr>
          <p:cNvSpPr txBox="1"/>
          <p:nvPr/>
        </p:nvSpPr>
        <p:spPr>
          <a:xfrm>
            <a:off x="1079108" y="155508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375F85-FDC2-473C-74C5-9E6523A8C176}"/>
              </a:ext>
            </a:extLst>
          </p:cNvPr>
          <p:cNvSpPr txBox="1"/>
          <p:nvPr/>
        </p:nvSpPr>
        <p:spPr>
          <a:xfrm>
            <a:off x="3585771" y="155508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96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2" name="yt_shape_15732"/>
          <p:cNvSpPr txBox="1"/>
          <p:nvPr/>
        </p:nvSpPr>
        <p:spPr>
          <a:xfrm>
            <a:off x="540000" y="900000"/>
            <a:ext cx="71558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一个内角平分线与一个外角平分线的夹角</a:t>
            </a:r>
          </a:p>
        </p:txBody>
      </p:sp>
      <p:sp>
        <p:nvSpPr>
          <p:cNvPr id="15733" name="yt_shape_15733"/>
          <p:cNvSpPr txBox="1"/>
          <p:nvPr/>
        </p:nvSpPr>
        <p:spPr>
          <a:xfrm>
            <a:off x="540119" y="1399565"/>
            <a:ext cx="11111999" cy="386585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【教材母题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】　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平分外角∠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pic>
        <p:nvPicPr>
          <p:cNvPr id="15734" name="yt_image_1573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492896"/>
            <a:ext cx="1682496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736" name="yt_shape_15736"/>
              <p:cNvSpPr txBox="1"/>
              <p:nvPr/>
            </p:nvSpPr>
            <p:spPr>
              <a:xfrm>
                <a:off x="540119" y="2636912"/>
                <a:ext cx="11111999" cy="2349865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∠A.</a:t>
                </a:r>
              </a:p>
            </p:txBody>
          </p:sp>
        </mc:Choice>
        <mc:Fallback>
          <p:sp>
            <p:nvSpPr>
              <p:cNvPr id="15736" name="yt_shape_15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6912"/>
                <a:ext cx="11111999" cy="2349865"/>
              </a:xfrm>
              <a:prstGeom prst="rect">
                <a:avLst/>
              </a:prstGeom>
              <a:blipFill>
                <a:blip r:embed="rId3"/>
                <a:stretch>
                  <a:fillRect l="-1043" t="-2338" b="-5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247689">
            <a:extLst>
              <a:ext uri="{FF2B5EF4-FFF2-40B4-BE49-F238E27FC236}">
                <a16:creationId xmlns:a16="http://schemas.microsoft.com/office/drawing/2014/main" id="{6371EDB0-D8FE-66C0-44F1-9034D361301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36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8" name="yt_shape_15738"/>
          <p:cNvSpPr txBox="1"/>
          <p:nvPr/>
        </p:nvSpPr>
        <p:spPr>
          <a:xfrm>
            <a:off x="540000" y="900000"/>
            <a:ext cx="250068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19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e76a53c-e280-440a-8d27-1598155dfe0e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39" name="yt_shape_15739"/>
              <p:cNvSpPr txBox="1"/>
              <p:nvPr/>
            </p:nvSpPr>
            <p:spPr>
              <a:xfrm>
                <a:off x="540119" y="1653160"/>
                <a:ext cx="11111999" cy="15604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2019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2019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α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2020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5739" name="yt_shape_1573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560427"/>
              </a:xfrm>
              <a:prstGeom prst="rect">
                <a:avLst/>
              </a:prstGeom>
              <a:blipFill>
                <a:blip r:embed="rId2"/>
                <a:stretch>
                  <a:fillRect l="-1701" t="-4297" r="-549" b="-5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44" name="yt_shape_15744"/>
          <p:cNvSpPr txBox="1"/>
          <p:nvPr/>
        </p:nvSpPr>
        <p:spPr>
          <a:xfrm>
            <a:off x="540000" y="49101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41" name="yt_shape_15741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1025" y="3416739"/>
            <a:ext cx="1869948" cy="1442988"/>
            <a:chOff x="0" y="0"/>
            <a:chExt cx="1869948" cy="1442988"/>
          </a:xfrm>
        </p:grpSpPr>
        <p:pic>
          <p:nvPicPr>
            <p:cNvPr id="2" name="yt_image_15741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9948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43" name="yt_shape_15743"/>
            <p:cNvSpPr txBox="1"/>
            <p:nvPr/>
          </p:nvSpPr>
          <p:spPr>
            <a:xfrm>
              <a:off x="401693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47714">
            <a:extLst>
              <a:ext uri="{FF2B5EF4-FFF2-40B4-BE49-F238E27FC236}">
                <a16:creationId xmlns:a16="http://schemas.microsoft.com/office/drawing/2014/main" id="{E85D32E6-3241-C6EE-A33E-90F95C6F7F1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433"/>
            <a:ext cx="2349564" cy="6447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12F210-9E74-50BD-230E-DC3FDBAFEB96}"/>
                  </a:ext>
                </a:extLst>
              </p:cNvPr>
              <p:cNvSpPr txBox="1"/>
              <p:nvPr/>
            </p:nvSpPr>
            <p:spPr>
              <a:xfrm>
                <a:off x="6188921" y="2476380"/>
                <a:ext cx="1060831" cy="6437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α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2020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7, 'hasSerialNum': 1, 'mathAnswerShape': 1}">
                <a:extLst>
                  <a:ext uri="{FF2B5EF4-FFF2-40B4-BE49-F238E27FC236}">
                    <a16:creationId xmlns:a16="http://schemas.microsoft.com/office/drawing/2014/main" id="{DA12F210-9E74-50BD-230E-DC3FDBAFE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8921" y="2476380"/>
                <a:ext cx="1060831" cy="6437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5" name="yt_shape_157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，外角∠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749" name="yt_shape_15749"/>
          <p:cNvSpPr txBox="1"/>
          <p:nvPr/>
        </p:nvSpPr>
        <p:spPr>
          <a:xfrm>
            <a:off x="540000" y="39395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46" name="yt_shape_15746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852936"/>
            <a:ext cx="2304288" cy="1877328"/>
            <a:chOff x="0" y="0"/>
            <a:chExt cx="2304288" cy="1877328"/>
          </a:xfrm>
        </p:grpSpPr>
        <p:pic>
          <p:nvPicPr>
            <p:cNvPr id="2" name="yt_image_15746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428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48" name="yt_shape_15748"/>
            <p:cNvSpPr txBox="1"/>
            <p:nvPr/>
          </p:nvSpPr>
          <p:spPr>
            <a:xfrm>
              <a:off x="618863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750">
                <a:extLst>
                  <a:ext uri="{FF2B5EF4-FFF2-40B4-BE49-F238E27FC236}">
                    <a16:creationId xmlns:a16="http://schemas.microsoft.com/office/drawing/2014/main" id="{47EB3418-325D-0E2A-2916-DEB4B79375F6}"/>
                  </a:ext>
                </a:extLst>
              </p:cNvPr>
              <p:cNvSpPr txBox="1"/>
              <p:nvPr/>
            </p:nvSpPr>
            <p:spPr>
              <a:xfrm>
                <a:off x="504962" y="1808647"/>
                <a:ext cx="8441413" cy="48756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的平分线交于点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3" name="yt_shape_15750">
                <a:extLst>
                  <a:ext uri="{FF2B5EF4-FFF2-40B4-BE49-F238E27FC236}">
                    <a16:creationId xmlns:a16="http://schemas.microsoft.com/office/drawing/2014/main" id="{47EB3418-325D-0E2A-2916-DEB4B7937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962" y="1808647"/>
                <a:ext cx="8441413" cy="4875694"/>
              </a:xfrm>
              <a:prstGeom prst="rect">
                <a:avLst/>
              </a:prstGeom>
              <a:blipFill>
                <a:blip r:embed="rId3"/>
                <a:stretch>
                  <a:fillRect l="-2238" t="-1125" r="-1227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505</Words>
  <Application>Microsoft Office PowerPoint</Application>
  <PresentationFormat>宽屏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45</cp:revision>
  <dcterms:created xsi:type="dcterms:W3CDTF">2023-05-05T05:33:00Z</dcterms:created>
  <dcterms:modified xsi:type="dcterms:W3CDTF">2023-05-24T06:40:21Z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