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5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2420" y="2564765"/>
            <a:ext cx="11520000" cy="94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36930"/>
            <a:ext cx="9688830" cy="500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24816" y="3861048"/>
            <a:ext cx="227584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88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1009650"/>
            <a:ext cx="540512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51180" y="1495425"/>
            <a:ext cx="5574665" cy="168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00735" y="3031490"/>
            <a:ext cx="5253355" cy="159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90880" y="4634230"/>
            <a:ext cx="278384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90880" y="5360670"/>
            <a:ext cx="820547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20090" y="6088380"/>
            <a:ext cx="7384415" cy="75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54090" y="836930"/>
            <a:ext cx="3031490" cy="364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30" grpId="0" bldLvl="0" animBg="1"/>
      <p:bldP spid="38" grpId="0" bldLvl="0" animBg="1"/>
      <p:bldP spid="39" grpId="0" bldLvl="0" animBg="1"/>
      <p:bldP spid="4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31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8975" y="902294"/>
            <a:ext cx="8096885" cy="69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975" y="1456649"/>
            <a:ext cx="8979535" cy="208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8975" y="3679149"/>
            <a:ext cx="692594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8975" y="4429719"/>
            <a:ext cx="544830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8975" y="5212039"/>
            <a:ext cx="397827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8975" y="5941654"/>
            <a:ext cx="624078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82071" y="3927296"/>
            <a:ext cx="227584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2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20688"/>
            <a:ext cx="11520000" cy="5165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3295" y="4941023"/>
            <a:ext cx="71056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649517"/>
            <a:ext cx="1584176" cy="1994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51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4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1211580"/>
            <a:ext cx="839025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260" y="2022475"/>
            <a:ext cx="761492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9945" y="3049905"/>
            <a:ext cx="358330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260" y="3958590"/>
            <a:ext cx="749046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260" y="4868545"/>
            <a:ext cx="10690225" cy="105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6124" b="18958"/>
          <a:stretch/>
        </p:blipFill>
        <p:spPr>
          <a:xfrm>
            <a:off x="9552384" y="2242819"/>
            <a:ext cx="2270379" cy="2172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053035"/>
            <a:ext cx="11520000" cy="293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76360" y="3284855"/>
            <a:ext cx="24288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5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975" y="1028065"/>
            <a:ext cx="565848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975" y="1697990"/>
            <a:ext cx="336994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975" y="2545080"/>
            <a:ext cx="5366385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975" y="3308985"/>
            <a:ext cx="527367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975" y="4062095"/>
            <a:ext cx="518922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9305" y="4697730"/>
            <a:ext cx="6248400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975" y="5465445"/>
            <a:ext cx="244030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9305" y="6175375"/>
            <a:ext cx="306387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460" y="1052830"/>
            <a:ext cx="3058795" cy="378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704"/>
            <a:ext cx="11520000" cy="275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6"/>
          <a:stretch>
            <a:fillRect/>
          </a:stretch>
        </p:blipFill>
        <p:spPr>
          <a:xfrm>
            <a:off x="839470" y="3716614"/>
            <a:ext cx="10873195" cy="205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336" y="4568039"/>
            <a:ext cx="1800200" cy="212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5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001395"/>
            <a:ext cx="404368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165" y="1877695"/>
            <a:ext cx="637667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165" y="2620010"/>
            <a:ext cx="621665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5" y="3571875"/>
            <a:ext cx="286258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1375" y="4423410"/>
            <a:ext cx="4820920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1375" y="5154295"/>
            <a:ext cx="5008880" cy="97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41375" y="6142355"/>
            <a:ext cx="404939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1520000" cy="292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983325"/>
            <a:ext cx="10606016" cy="486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27948"/>
            <a:ext cx="2649855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206" y="2863314"/>
            <a:ext cx="9444495" cy="4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824" y="3615618"/>
            <a:ext cx="2307320" cy="2718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2023-05-25T19:09:31Z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