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0" r:id="rId5"/>
    <p:sldId id="372" r:id="rId6"/>
    <p:sldId id="388" r:id="rId7"/>
    <p:sldId id="377" r:id="rId8"/>
    <p:sldId id="379" r:id="rId9"/>
    <p:sldId id="382" r:id="rId10"/>
    <p:sldId id="389" r:id="rId11"/>
    <p:sldId id="390" r:id="rId12"/>
    <p:sldId id="38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3.bin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9" name="yt_shape_1373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6d4c387-b298-405d-a447-5afda1fc8ce8.png&quot;}"/>
            </a:endParaRPr>
          </a:p>
        </p:txBody>
      </p:sp>
      <p:sp>
        <p:nvSpPr>
          <p:cNvPr id="13740" name="yt_shape_13740"/>
          <p:cNvSpPr txBox="1"/>
          <p:nvPr/>
        </p:nvSpPr>
        <p:spPr>
          <a:xfrm>
            <a:off x="632231" y="1686535"/>
            <a:ext cx="1153254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两个二元一次方程中，同一个未知数的系数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相反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时，把这两个方程的两边分别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相减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，就能消去这个未知数，得到一个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一元一次方程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，这种方法叫做加减消元法，简称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加减法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008513">
            <a:extLst>
              <a:ext uri="{FF2B5EF4-FFF2-40B4-BE49-F238E27FC236}">
                <a16:creationId xmlns:a16="http://schemas.microsoft.com/office/drawing/2014/main" id="{D8151EF3-8DF9-A1A9-8152-E69537CF6DA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6EA32A-AE84-6FD3-4AFA-D9B04C1CC734}"/>
              </a:ext>
            </a:extLst>
          </p:cNvPr>
          <p:cNvSpPr txBox="1"/>
          <p:nvPr/>
        </p:nvSpPr>
        <p:spPr>
          <a:xfrm>
            <a:off x="6546107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1C3B40-171C-62E4-911D-C59EFEE6E42D}"/>
              </a:ext>
            </a:extLst>
          </p:cNvPr>
          <p:cNvSpPr txBox="1"/>
          <p:nvPr/>
        </p:nvSpPr>
        <p:spPr>
          <a:xfrm>
            <a:off x="822208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E98181-5EA1-C11B-A603-A115BAF453F8}"/>
              </a:ext>
            </a:extLst>
          </p:cNvPr>
          <p:cNvSpPr txBox="1"/>
          <p:nvPr/>
        </p:nvSpPr>
        <p:spPr>
          <a:xfrm>
            <a:off x="2078451" y="20963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CBD37E-DDBA-1DEC-894E-536067FE0769}"/>
              </a:ext>
            </a:extLst>
          </p:cNvPr>
          <p:cNvSpPr txBox="1"/>
          <p:nvPr/>
        </p:nvSpPr>
        <p:spPr>
          <a:xfrm>
            <a:off x="3691475" y="20818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24360F-9C45-9D38-2E6C-B49978D9D3B2}"/>
              </a:ext>
            </a:extLst>
          </p:cNvPr>
          <p:cNvSpPr txBox="1"/>
          <p:nvPr/>
        </p:nvSpPr>
        <p:spPr>
          <a:xfrm>
            <a:off x="9371242" y="207072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一元一次方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1C60F4-B62E-76D9-6AF3-DDB7A117168E}"/>
              </a:ext>
            </a:extLst>
          </p:cNvPr>
          <p:cNvSpPr txBox="1"/>
          <p:nvPr/>
        </p:nvSpPr>
        <p:spPr>
          <a:xfrm>
            <a:off x="10895242" y="205834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E27DDE-65C6-A119-A2A0-E97A1A5782A7}"/>
              </a:ext>
            </a:extLst>
          </p:cNvPr>
          <p:cNvSpPr txBox="1"/>
          <p:nvPr/>
        </p:nvSpPr>
        <p:spPr>
          <a:xfrm>
            <a:off x="5104043" y="257633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加减法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9" name="yt_image_1380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3792" y="764704"/>
            <a:ext cx="4089654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12">
                <a:extLst>
                  <a:ext uri="{FF2B5EF4-FFF2-40B4-BE49-F238E27FC236}">
                    <a16:creationId xmlns:a16="http://schemas.microsoft.com/office/drawing/2014/main" id="{A7255801-E34E-77FB-9718-ED3C0900FDF6}"/>
                  </a:ext>
                </a:extLst>
              </p:cNvPr>
              <p:cNvSpPr txBox="1"/>
              <p:nvPr/>
            </p:nvSpPr>
            <p:spPr>
              <a:xfrm>
                <a:off x="540000" y="1673301"/>
                <a:ext cx="11111999" cy="4275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先阅读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再解方程组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  <m: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＋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)=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则原方程组可变为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变形为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36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解这个方程组得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dirty="0">
                  <a:solidFill>
                    <a:srgbClr val="010000"/>
                  </a:solidFill>
                  <a:effectLst/>
                  <a:latin typeface="Times New Roman" pitchFamily="24"/>
                  <a:ea typeface="Cambria Math" panose="02040503050406030204" pitchFamily="12" charset="0"/>
                </a:endParaRPr>
              </a:p>
              <a:p>
                <a:pPr algn="l" eaLnBrk="1" latinLnBrk="0" hangingPunct="0"/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请用这种方法解下面的方程组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ar-AE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ar-AE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ar-AE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5</m:t>
                              </m:r>
                              <m: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(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lang="zh-CN" altLang="ar-AE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(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)=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16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ar-AE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</m:t>
                              </m:r>
                              <m: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(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lang="zh-CN" altLang="ar-AE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5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(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</m:t>
                              </m:r>
                              <m:r>
                                <a:rPr lang="zh-CN" altLang="ar-AE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)=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ar-AE" dirty="0"/>
              </a:p>
            </p:txBody>
          </p:sp>
        </mc:Choice>
        <mc:Fallback>
          <p:sp>
            <p:nvSpPr>
              <p:cNvPr id="2" name="yt_shape_13812">
                <a:extLst>
                  <a:ext uri="{FF2B5EF4-FFF2-40B4-BE49-F238E27FC236}">
                    <a16:creationId xmlns:a16="http://schemas.microsoft.com/office/drawing/2014/main" id="{A7255801-E34E-77FB-9718-ED3C0900F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3301"/>
                <a:ext cx="11111999" cy="4275979"/>
              </a:xfrm>
              <a:prstGeom prst="rect">
                <a:avLst/>
              </a:prstGeom>
              <a:blipFill>
                <a:blip r:embed="rId3"/>
                <a:stretch>
                  <a:fillRect l="-1701" t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7" name="yt_shape_13817"/>
              <p:cNvSpPr txBox="1"/>
              <p:nvPr/>
            </p:nvSpPr>
            <p:spPr>
              <a:xfrm>
                <a:off x="540000" y="900000"/>
                <a:ext cx="9711185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则原方程组可变为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16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817" name="yt_shape_13817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11185" cy="2141868"/>
              </a:xfrm>
              <a:prstGeom prst="rect">
                <a:avLst/>
              </a:prstGeom>
              <a:blipFill>
                <a:blip r:embed="rId2"/>
                <a:stretch>
                  <a:fillRect l="-1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9" name="yt_shape_13819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868b1112-fba4-4b0f-8000-4e9343c8d7af.png&quot;}"/>
            </a:endParaRPr>
          </a:p>
        </p:txBody>
      </p:sp>
      <p:sp>
        <p:nvSpPr>
          <p:cNvPr id="13820" name="yt_shape_13820"/>
          <p:cNvSpPr txBox="1"/>
          <p:nvPr/>
        </p:nvSpPr>
        <p:spPr>
          <a:xfrm>
            <a:off x="5326559" y="1410016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同解方程组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21" name="yt_shape_13821"/>
              <p:cNvSpPr txBox="1"/>
              <p:nvPr/>
            </p:nvSpPr>
            <p:spPr>
              <a:xfrm>
                <a:off x="540119" y="1889319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有相同的解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821" name="yt_shape_1382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9319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23" name="yt_shape_13823"/>
              <p:cNvSpPr txBox="1"/>
              <p:nvPr/>
            </p:nvSpPr>
            <p:spPr>
              <a:xfrm>
                <a:off x="540000" y="3439556"/>
                <a:ext cx="1100961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有相同的解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823" name="yt_shape_13823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9556"/>
                <a:ext cx="11009617" cy="1070934"/>
              </a:xfrm>
              <a:prstGeom prst="rect">
                <a:avLst/>
              </a:prstGeom>
              <a:blipFill>
                <a:blip r:embed="rId3"/>
                <a:stretch>
                  <a:fillRect l="-1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25" name="yt_shape_13825"/>
              <p:cNvSpPr txBox="1"/>
              <p:nvPr/>
            </p:nvSpPr>
            <p:spPr>
              <a:xfrm>
                <a:off x="540119" y="4561278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−4,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有相同解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825" name="yt_shape_1382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61278"/>
                <a:ext cx="11111999" cy="1499449"/>
              </a:xfrm>
              <a:prstGeom prst="rect">
                <a:avLst/>
              </a:prstGeom>
              <a:blipFill>
                <a:blip r:embed="rId4"/>
                <a:stretch>
                  <a:fillRect l="-1701" r="-549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27" name="yt_image_1382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8534" y="6263879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008703">
            <a:extLst>
              <a:ext uri="{FF2B5EF4-FFF2-40B4-BE49-F238E27FC236}">
                <a16:creationId xmlns:a16="http://schemas.microsoft.com/office/drawing/2014/main" id="{0FA826E4-33C3-71A9-7AAC-68B1CE6D58E6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E6D462-FFFA-F312-84F2-761EC5D662C6}"/>
              </a:ext>
            </a:extLst>
          </p:cNvPr>
          <p:cNvSpPr txBox="1"/>
          <p:nvPr/>
        </p:nvSpPr>
        <p:spPr>
          <a:xfrm>
            <a:off x="1059708" y="290309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AB32F1-43F9-6317-2733-50149DE9DC28}"/>
              </a:ext>
            </a:extLst>
          </p:cNvPr>
          <p:cNvSpPr txBox="1"/>
          <p:nvPr/>
        </p:nvSpPr>
        <p:spPr>
          <a:xfrm>
            <a:off x="10667329" y="3392750"/>
            <a:ext cx="3324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5B4018-EF86-6618-DC9A-EB4A0ED42718}"/>
              </a:ext>
            </a:extLst>
          </p:cNvPr>
          <p:cNvSpPr txBox="1"/>
          <p:nvPr/>
        </p:nvSpPr>
        <p:spPr>
          <a:xfrm>
            <a:off x="2532908" y="557504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1" name="yt_shape_1374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5f46227-36b8-4bf6-9520-4e2fe685b308.png&quot;}"/>
            </a:endParaRPr>
          </a:p>
        </p:txBody>
      </p:sp>
      <p:sp>
        <p:nvSpPr>
          <p:cNvPr id="13742" name="yt_shape_13742"/>
          <p:cNvSpPr txBox="1"/>
          <p:nvPr/>
        </p:nvSpPr>
        <p:spPr>
          <a:xfrm>
            <a:off x="540000" y="1662201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直接用加减消元法解二元一次方程组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43" name="yt_shape_13743"/>
              <p:cNvSpPr txBox="1"/>
              <p:nvPr/>
            </p:nvSpPr>
            <p:spPr>
              <a:xfrm>
                <a:off x="540000" y="2161766"/>
                <a:ext cx="9911431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743" name="yt_shape_1374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1766"/>
                <a:ext cx="9911431" cy="1247008"/>
              </a:xfrm>
              <a:prstGeom prst="rect">
                <a:avLst/>
              </a:prstGeom>
              <a:blipFill>
                <a:blip r:embed="rId2"/>
                <a:stretch>
                  <a:fillRect l="-1908" r="-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45" name="yt_table_1374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833868"/>
              </p:ext>
            </p:extLst>
          </p:nvPr>
        </p:nvGraphicFramePr>
        <p:xfrm>
          <a:off x="540000" y="3611926"/>
          <a:ext cx="5097780" cy="848742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47" name="yt_shape_13747"/>
              <p:cNvSpPr txBox="1"/>
              <p:nvPr/>
            </p:nvSpPr>
            <p:spPr>
              <a:xfrm>
                <a:off x="540000" y="4511268"/>
                <a:ext cx="971535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747" name="yt_shape_1374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1268"/>
                <a:ext cx="9715352" cy="1070934"/>
              </a:xfrm>
              <a:prstGeom prst="rect">
                <a:avLst/>
              </a:prstGeom>
              <a:blipFill>
                <a:blip r:embed="rId3"/>
                <a:stretch>
                  <a:fillRect l="-1946" r="-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08537">
            <a:extLst>
              <a:ext uri="{FF2B5EF4-FFF2-40B4-BE49-F238E27FC236}">
                <a16:creationId xmlns:a16="http://schemas.microsoft.com/office/drawing/2014/main" id="{5759E2AF-6C01-EB1A-3108-A7CBB010DBB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008554">
            <a:extLst>
              <a:ext uri="{FF2B5EF4-FFF2-40B4-BE49-F238E27FC236}">
                <a16:creationId xmlns:a16="http://schemas.microsoft.com/office/drawing/2014/main" id="{62777132-4B21-5378-1D4C-16033705CF0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3A3EC3-7601-520C-54C4-A66EADA02D05}"/>
              </a:ext>
            </a:extLst>
          </p:cNvPr>
          <p:cNvSpPr txBox="1"/>
          <p:nvPr/>
        </p:nvSpPr>
        <p:spPr>
          <a:xfrm>
            <a:off x="9421168" y="2181790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E88273-3379-8E73-7B8D-C3D50DF98A49}"/>
              </a:ext>
            </a:extLst>
          </p:cNvPr>
          <p:cNvSpPr txBox="1"/>
          <p:nvPr/>
        </p:nvSpPr>
        <p:spPr>
          <a:xfrm>
            <a:off x="9385581" y="4464462"/>
            <a:ext cx="3324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0" name="yt_shape_13750"/>
              <p:cNvSpPr txBox="1"/>
              <p:nvPr/>
            </p:nvSpPr>
            <p:spPr>
              <a:xfrm>
                <a:off x="540000" y="900000"/>
                <a:ext cx="4937314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柳州市中考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=7;②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750" name="yt_shape_13750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37314" cy="1247008"/>
              </a:xfrm>
              <a:prstGeom prst="rect">
                <a:avLst/>
              </a:prstGeom>
              <a:blipFill>
                <a:blip r:embed="rId2"/>
                <a:stretch>
                  <a:fillRect l="-3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52" name="yt_shape_13752"/>
          <p:cNvSpPr txBox="1"/>
          <p:nvPr/>
        </p:nvSpPr>
        <p:spPr>
          <a:xfrm>
            <a:off x="540000" y="2197796"/>
            <a:ext cx="32140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53" name="yt_shape_13753"/>
              <p:cNvSpPr txBox="1"/>
              <p:nvPr/>
            </p:nvSpPr>
            <p:spPr>
              <a:xfrm>
                <a:off x="540000" y="3157231"/>
                <a:ext cx="3811941" cy="1562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753" name="yt_shape_13753" descr="{&quot;rangeId&quot;:15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7231"/>
                <a:ext cx="3811941" cy="1562479"/>
              </a:xfrm>
              <a:prstGeom prst="rect">
                <a:avLst/>
              </a:prstGeom>
              <a:blipFill>
                <a:blip r:embed="rId3"/>
                <a:stretch>
                  <a:fillRect l="-4960" t="-7422" r="-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749">
            <a:extLst>
              <a:ext uri="{FF2B5EF4-FFF2-40B4-BE49-F238E27FC236}">
                <a16:creationId xmlns:a16="http://schemas.microsoft.com/office/drawing/2014/main" id="{85A743A3-F0C2-2F12-0161-CA81216A3F1C}"/>
              </a:ext>
            </a:extLst>
          </p:cNvPr>
          <p:cNvSpPr txBox="1"/>
          <p:nvPr/>
        </p:nvSpPr>
        <p:spPr>
          <a:xfrm>
            <a:off x="549456" y="849212"/>
            <a:ext cx="1769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解方程组：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755">
                <a:extLst>
                  <a:ext uri="{FF2B5EF4-FFF2-40B4-BE49-F238E27FC236}">
                    <a16:creationId xmlns:a16="http://schemas.microsoft.com/office/drawing/2014/main" id="{F479ADD9-DB16-AFC4-A71B-E4082B80CA75}"/>
                  </a:ext>
                </a:extLst>
              </p:cNvPr>
              <p:cNvSpPr txBox="1"/>
              <p:nvPr/>
            </p:nvSpPr>
            <p:spPr>
              <a:xfrm>
                <a:off x="6240016" y="950788"/>
                <a:ext cx="4985660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=5.②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3" name="yt_shape_13755">
                <a:extLst>
                  <a:ext uri="{FF2B5EF4-FFF2-40B4-BE49-F238E27FC236}">
                    <a16:creationId xmlns:a16="http://schemas.microsoft.com/office/drawing/2014/main" id="{F479ADD9-DB16-AFC4-A71B-E4082B80C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950788"/>
                <a:ext cx="4985660" cy="1247008"/>
              </a:xfrm>
              <a:prstGeom prst="rect">
                <a:avLst/>
              </a:prstGeom>
              <a:blipFill>
                <a:blip r:embed="rId4"/>
                <a:stretch>
                  <a:fillRect l="-3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757">
            <a:extLst>
              <a:ext uri="{FF2B5EF4-FFF2-40B4-BE49-F238E27FC236}">
                <a16:creationId xmlns:a16="http://schemas.microsoft.com/office/drawing/2014/main" id="{C576A4CD-D709-B02E-4096-3B2908DDB129}"/>
              </a:ext>
            </a:extLst>
          </p:cNvPr>
          <p:cNvSpPr txBox="1"/>
          <p:nvPr/>
        </p:nvSpPr>
        <p:spPr>
          <a:xfrm>
            <a:off x="6240016" y="2248584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758">
                <a:extLst>
                  <a:ext uri="{FF2B5EF4-FFF2-40B4-BE49-F238E27FC236}">
                    <a16:creationId xmlns:a16="http://schemas.microsoft.com/office/drawing/2014/main" id="{5229F38A-5EBF-9D1C-3F7D-29EC0039D77B}"/>
                  </a:ext>
                </a:extLst>
              </p:cNvPr>
              <p:cNvSpPr txBox="1"/>
              <p:nvPr/>
            </p:nvSpPr>
            <p:spPr>
              <a:xfrm>
                <a:off x="6240016" y="2727887"/>
                <a:ext cx="3424912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5" name="yt_shape_13758">
                <a:extLst>
                  <a:ext uri="{FF2B5EF4-FFF2-40B4-BE49-F238E27FC236}">
                    <a16:creationId xmlns:a16="http://schemas.microsoft.com/office/drawing/2014/main" id="{5229F38A-5EBF-9D1C-3F7D-29EC0039D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2727887"/>
                <a:ext cx="3424912" cy="1193147"/>
              </a:xfrm>
              <a:prstGeom prst="rect">
                <a:avLst/>
              </a:prstGeom>
              <a:blipFill>
                <a:blip r:embed="rId5"/>
                <a:stretch>
                  <a:fillRect l="-5526" t="-9184" r="-2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52" grpId="0" build="allAtOnce"/>
      <p:bldP spid="1375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0" name="yt_shape_13760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用加减消元法解较复杂的二元一次方程组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61" name="yt_shape_13761"/>
              <p:cNvSpPr txBox="1"/>
              <p:nvPr/>
            </p:nvSpPr>
            <p:spPr>
              <a:xfrm>
                <a:off x="540000" y="1399565"/>
                <a:ext cx="9683933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用加减消元法解方程组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　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23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的最佳策略是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761" name="yt_shape_1376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683933" cy="1532856"/>
              </a:xfrm>
              <a:prstGeom prst="rect">
                <a:avLst/>
              </a:prstGeom>
              <a:blipFill>
                <a:blip r:embed="rId2"/>
                <a:stretch>
                  <a:fillRect l="-1952" r="-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63" name="yt_table_1376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528916"/>
              </p:ext>
            </p:extLst>
          </p:nvPr>
        </p:nvGraphicFramePr>
        <p:xfrm>
          <a:off x="540000" y="3135573"/>
          <a:ext cx="3759200" cy="1697484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，消去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，消去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，消去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Times New Roman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，消去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pic>
        <p:nvPicPr>
          <p:cNvPr id="3" name="yt_shape_1684746008588">
            <a:extLst>
              <a:ext uri="{FF2B5EF4-FFF2-40B4-BE49-F238E27FC236}">
                <a16:creationId xmlns:a16="http://schemas.microsoft.com/office/drawing/2014/main" id="{6820ED40-69E3-33A3-3DF9-B6C6AC88456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EAF701-6E66-6EB7-A30A-E06840ADBEC2}"/>
              </a:ext>
            </a:extLst>
          </p:cNvPr>
          <p:cNvSpPr txBox="1"/>
          <p:nvPr/>
        </p:nvSpPr>
        <p:spPr>
          <a:xfrm>
            <a:off x="9210004" y="1529325"/>
            <a:ext cx="400748" cy="16116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65" name="yt_shape_13765"/>
              <p:cNvSpPr txBox="1"/>
              <p:nvPr/>
            </p:nvSpPr>
            <p:spPr>
              <a:xfrm>
                <a:off x="540000" y="482455"/>
                <a:ext cx="8337539" cy="954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3765" name="yt_shape_137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455"/>
                <a:ext cx="8337539" cy="954877"/>
              </a:xfrm>
              <a:prstGeom prst="rect">
                <a:avLst/>
              </a:prstGeom>
              <a:blipFill>
                <a:blip r:embed="rId2"/>
                <a:stretch>
                  <a:fillRect l="-2268" r="-366" b="-6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67" name="yt_shape_13767"/>
          <p:cNvSpPr txBox="1"/>
          <p:nvPr/>
        </p:nvSpPr>
        <p:spPr>
          <a:xfrm>
            <a:off x="540000" y="1572641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用加减消元法解二元一次方程组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68" name="yt_shape_13768"/>
              <p:cNvSpPr txBox="1"/>
              <p:nvPr/>
            </p:nvSpPr>
            <p:spPr>
              <a:xfrm>
                <a:off x="508032" y="2051944"/>
                <a:ext cx="5325497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无锡市中考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=1;②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768" name="yt_shape_137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32" y="2051944"/>
                <a:ext cx="5325497" cy="1247008"/>
              </a:xfrm>
              <a:prstGeom prst="rect">
                <a:avLst/>
              </a:prstGeom>
              <a:blipFill>
                <a:blip r:embed="rId3"/>
                <a:stretch>
                  <a:fillRect l="-3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70" name="yt_shape_13770"/>
          <p:cNvSpPr txBox="1"/>
          <p:nvPr/>
        </p:nvSpPr>
        <p:spPr>
          <a:xfrm>
            <a:off x="508032" y="3349740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771" name="yt_shape_13771"/>
          <p:cNvSpPr txBox="1"/>
          <p:nvPr/>
        </p:nvSpPr>
        <p:spPr>
          <a:xfrm>
            <a:off x="508032" y="3829043"/>
            <a:ext cx="1521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772" name="yt_shape_13772"/>
          <p:cNvSpPr txBox="1"/>
          <p:nvPr/>
        </p:nvSpPr>
        <p:spPr>
          <a:xfrm>
            <a:off x="508032" y="4308346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73" name="yt_shape_13773"/>
              <p:cNvSpPr txBox="1"/>
              <p:nvPr/>
            </p:nvSpPr>
            <p:spPr>
              <a:xfrm>
                <a:off x="508032" y="4787649"/>
                <a:ext cx="3117135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773" name="yt_shape_13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32" y="4787649"/>
                <a:ext cx="3117135" cy="1193147"/>
              </a:xfrm>
              <a:prstGeom prst="rect">
                <a:avLst/>
              </a:prstGeom>
              <a:blipFill>
                <a:blip r:embed="rId4"/>
                <a:stretch>
                  <a:fillRect l="-5859" t="-9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4BDD58-74B1-DA5F-E987-4097EB2F28EC}"/>
                  </a:ext>
                </a:extLst>
              </p:cNvPr>
              <p:cNvSpPr txBox="1"/>
              <p:nvPr/>
            </p:nvSpPr>
            <p:spPr>
              <a:xfrm>
                <a:off x="8044907" y="435649"/>
                <a:ext cx="308674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7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4BDD58-74B1-DA5F-E987-4097EB2F2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4907" y="435649"/>
                <a:ext cx="308674" cy="10392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E8B8CCE-9FDA-2D35-EFE4-A751E6A0E82A}"/>
              </a:ext>
            </a:extLst>
          </p:cNvPr>
          <p:cNvCxnSpPr/>
          <p:nvPr/>
        </p:nvCxnSpPr>
        <p:spPr>
          <a:xfrm>
            <a:off x="7830118" y="144714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775">
                <a:extLst>
                  <a:ext uri="{FF2B5EF4-FFF2-40B4-BE49-F238E27FC236}">
                    <a16:creationId xmlns:a16="http://schemas.microsoft.com/office/drawing/2014/main" id="{156F37EC-6216-B2C3-9447-7A0591860F98}"/>
                  </a:ext>
                </a:extLst>
              </p:cNvPr>
              <p:cNvSpPr txBox="1"/>
              <p:nvPr/>
            </p:nvSpPr>
            <p:spPr>
              <a:xfrm>
                <a:off x="6240016" y="2001156"/>
                <a:ext cx="4910319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淄博市中考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4" name="yt_shape_13775">
                <a:extLst>
                  <a:ext uri="{FF2B5EF4-FFF2-40B4-BE49-F238E27FC236}">
                    <a16:creationId xmlns:a16="http://schemas.microsoft.com/office/drawing/2014/main" id="{156F37EC-6216-B2C3-9447-7A0591860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2001156"/>
                <a:ext cx="4910319" cy="1532856"/>
              </a:xfrm>
              <a:prstGeom prst="rect">
                <a:avLst/>
              </a:prstGeom>
              <a:blipFill>
                <a:blip r:embed="rId6"/>
                <a:stretch>
                  <a:fillRect l="-3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777">
                <a:extLst>
                  <a:ext uri="{FF2B5EF4-FFF2-40B4-BE49-F238E27FC236}">
                    <a16:creationId xmlns:a16="http://schemas.microsoft.com/office/drawing/2014/main" id="{730630A4-0479-2663-8253-06390309444E}"/>
                  </a:ext>
                </a:extLst>
              </p:cNvPr>
              <p:cNvSpPr txBox="1"/>
              <p:nvPr/>
            </p:nvSpPr>
            <p:spPr>
              <a:xfrm>
                <a:off x="6240016" y="3584800"/>
                <a:ext cx="5171609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整理方程组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=13,②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5" name="yt_shape_13777">
                <a:extLst>
                  <a:ext uri="{FF2B5EF4-FFF2-40B4-BE49-F238E27FC236}">
                    <a16:creationId xmlns:a16="http://schemas.microsoft.com/office/drawing/2014/main" id="{730630A4-0479-2663-8253-063903094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3584800"/>
                <a:ext cx="5171609" cy="959237"/>
              </a:xfrm>
              <a:prstGeom prst="rect">
                <a:avLst/>
              </a:prstGeom>
              <a:blipFill>
                <a:blip r:embed="rId7"/>
                <a:stretch>
                  <a:fillRect l="-3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779">
            <a:extLst>
              <a:ext uri="{FF2B5EF4-FFF2-40B4-BE49-F238E27FC236}">
                <a16:creationId xmlns:a16="http://schemas.microsoft.com/office/drawing/2014/main" id="{F19DAB67-A450-A877-81D3-8A51F2E35B38}"/>
              </a:ext>
            </a:extLst>
          </p:cNvPr>
          <p:cNvSpPr txBox="1"/>
          <p:nvPr/>
        </p:nvSpPr>
        <p:spPr>
          <a:xfrm>
            <a:off x="6240016" y="4594825"/>
            <a:ext cx="45813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3780">
            <a:extLst>
              <a:ext uri="{FF2B5EF4-FFF2-40B4-BE49-F238E27FC236}">
                <a16:creationId xmlns:a16="http://schemas.microsoft.com/office/drawing/2014/main" id="{1D6C89DB-834E-7B08-22DE-8AD109623B07}"/>
              </a:ext>
            </a:extLst>
          </p:cNvPr>
          <p:cNvSpPr txBox="1"/>
          <p:nvPr/>
        </p:nvSpPr>
        <p:spPr>
          <a:xfrm>
            <a:off x="6240016" y="5074128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781">
                <a:extLst>
                  <a:ext uri="{FF2B5EF4-FFF2-40B4-BE49-F238E27FC236}">
                    <a16:creationId xmlns:a16="http://schemas.microsoft.com/office/drawing/2014/main" id="{B8F040E3-DC57-E233-B145-4C641CACCEE2}"/>
                  </a:ext>
                </a:extLst>
              </p:cNvPr>
              <p:cNvSpPr txBox="1"/>
              <p:nvPr/>
            </p:nvSpPr>
            <p:spPr>
              <a:xfrm>
                <a:off x="6240016" y="5553431"/>
                <a:ext cx="3117135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8" name="yt_shape_13781">
                <a:extLst>
                  <a:ext uri="{FF2B5EF4-FFF2-40B4-BE49-F238E27FC236}">
                    <a16:creationId xmlns:a16="http://schemas.microsoft.com/office/drawing/2014/main" id="{B8F040E3-DC57-E233-B145-4C641CACC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5553431"/>
                <a:ext cx="3117135" cy="1193147"/>
              </a:xfrm>
              <a:prstGeom prst="rect">
                <a:avLst/>
              </a:prstGeom>
              <a:blipFill>
                <a:blip r:embed="rId8"/>
                <a:stretch>
                  <a:fillRect l="-6067" t="-9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70" grpId="0" build="allAtOnce"/>
      <p:bldP spid="13771" grpId="0" build="allAtOnce"/>
      <p:bldP spid="13772" grpId="0" build="allAtOnce"/>
      <p:bldP spid="13773" grpId="0" build="allAtOnce"/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407368" y="1052736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两式加减时出现符号错误</a:t>
            </a:r>
          </a:p>
        </p:txBody>
      </p:sp>
      <p:pic>
        <p:nvPicPr>
          <p:cNvPr id="3" name="yt_shape_1684746008626">
            <a:extLst>
              <a:ext uri="{FF2B5EF4-FFF2-40B4-BE49-F238E27FC236}">
                <a16:creationId xmlns:a16="http://schemas.microsoft.com/office/drawing/2014/main" id="{B234B3DF-488C-2941-AA1F-E00D3580C5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68" y="1093365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784">
                <a:extLst>
                  <a:ext uri="{FF2B5EF4-FFF2-40B4-BE49-F238E27FC236}">
                    <a16:creationId xmlns:a16="http://schemas.microsoft.com/office/drawing/2014/main" id="{275D613C-C532-E55D-2D1E-8CF34766DCD5}"/>
                  </a:ext>
                </a:extLst>
              </p:cNvPr>
              <p:cNvSpPr txBox="1"/>
              <p:nvPr/>
            </p:nvSpPr>
            <p:spPr>
              <a:xfrm>
                <a:off x="623392" y="1772816"/>
                <a:ext cx="5788572" cy="954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2" name="yt_shape_13784">
                <a:extLst>
                  <a:ext uri="{FF2B5EF4-FFF2-40B4-BE49-F238E27FC236}">
                    <a16:creationId xmlns:a16="http://schemas.microsoft.com/office/drawing/2014/main" id="{275D613C-C532-E55D-2D1E-8CF34766DC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72816"/>
                <a:ext cx="5788572" cy="954877"/>
              </a:xfrm>
              <a:prstGeom prst="rect">
                <a:avLst/>
              </a:prstGeom>
              <a:blipFill>
                <a:blip r:embed="rId3"/>
                <a:stretch>
                  <a:fillRect l="-3158" r="-947" b="-6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B42A7A-B7F1-F163-D2E1-D20AB25061C7}"/>
                  </a:ext>
                </a:extLst>
              </p:cNvPr>
              <p:cNvSpPr txBox="1"/>
              <p:nvPr/>
            </p:nvSpPr>
            <p:spPr>
              <a:xfrm>
                <a:off x="4783119" y="1726010"/>
                <a:ext cx="1129538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=2,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B42A7A-B7F1-F163-D2E1-D20AB2506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3119" y="1726010"/>
                <a:ext cx="1129538" cy="10392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071509-9BAF-B8C2-377F-025B93B2BA55}"/>
              </a:ext>
            </a:extLst>
          </p:cNvPr>
          <p:cNvCxnSpPr/>
          <p:nvPr/>
        </p:nvCxnSpPr>
        <p:spPr>
          <a:xfrm>
            <a:off x="4568330" y="2737508"/>
            <a:ext cx="155911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6" name="yt_shape_1378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866f4bd-047b-4ab1-81e8-1eee7fd64c38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87" name="yt_shape_13787"/>
              <p:cNvSpPr txBox="1"/>
              <p:nvPr/>
            </p:nvSpPr>
            <p:spPr>
              <a:xfrm>
                <a:off x="540119" y="1644183"/>
                <a:ext cx="11748569" cy="15328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787" name="yt_shape_137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748569" cy="1532856"/>
              </a:xfrm>
              <a:prstGeom prst="rect">
                <a:avLst/>
              </a:prstGeom>
              <a:blipFill>
                <a:blip r:embed="rId2"/>
                <a:stretch>
                  <a:fillRect l="-1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9" name="yt_table_13789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2433829"/>
                  </p:ext>
                </p:extLst>
              </p:nvPr>
            </p:nvGraphicFramePr>
            <p:xfrm>
              <a:off x="540000" y="3177039"/>
              <a:ext cx="4696524" cy="885445"/>
            </p:xfrm>
            <a:graphic>
              <a:graphicData uri="http://schemas.openxmlformats.org/drawingml/2006/table">
                <a:tbl>
                  <a:tblPr/>
                  <a:tblGrid>
                    <a:gridCol w="2316607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2379917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789" name="yt_table_13789" title="H_69.7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2433829"/>
                  </p:ext>
                </p:extLst>
              </p:nvPr>
            </p:nvGraphicFramePr>
            <p:xfrm>
              <a:off x="540000" y="3177039"/>
              <a:ext cx="4696524" cy="885445"/>
            </p:xfrm>
            <a:graphic>
              <a:graphicData uri="http://schemas.openxmlformats.org/drawingml/2006/table">
                <a:tbl>
                  <a:tblPr/>
                  <a:tblGrid>
                    <a:gridCol w="2316607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2379917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632" r="-102625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7442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008653">
            <a:extLst>
              <a:ext uri="{FF2B5EF4-FFF2-40B4-BE49-F238E27FC236}">
                <a16:creationId xmlns:a16="http://schemas.microsoft.com/office/drawing/2014/main" id="{DCC32FF1-06F4-5B64-8F2E-6847D2CAA74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EC8DE4-5620-057D-082C-A98B1749B6D4}"/>
              </a:ext>
            </a:extLst>
          </p:cNvPr>
          <p:cNvSpPr txBox="1"/>
          <p:nvPr/>
        </p:nvSpPr>
        <p:spPr>
          <a:xfrm>
            <a:off x="11064552" y="22768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0" name="yt_shape_13790"/>
              <p:cNvSpPr txBox="1"/>
              <p:nvPr/>
            </p:nvSpPr>
            <p:spPr>
              <a:xfrm>
                <a:off x="540119" y="900000"/>
                <a:ext cx="11111999" cy="30967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=5−5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的解满足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)=6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=1.5,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−0.5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3790" name="yt_shape_13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096745"/>
              </a:xfrm>
              <a:prstGeom prst="rect">
                <a:avLst/>
              </a:prstGeom>
              <a:blipFill>
                <a:blip r:embed="rId2"/>
                <a:stretch>
                  <a:fillRect l="-1701" r="-768" b="-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5E7045-7871-CED2-C477-B3890A223854}"/>
              </a:ext>
            </a:extLst>
          </p:cNvPr>
          <p:cNvSpPr txBox="1"/>
          <p:nvPr/>
        </p:nvSpPr>
        <p:spPr>
          <a:xfrm>
            <a:off x="10301752" y="853194"/>
            <a:ext cx="3324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0D7DF5-3DCE-8201-7E19-2571324DA50C}"/>
                  </a:ext>
                </a:extLst>
              </p:cNvPr>
              <p:cNvSpPr txBox="1"/>
              <p:nvPr/>
            </p:nvSpPr>
            <p:spPr>
              <a:xfrm>
                <a:off x="5308874" y="2974348"/>
                <a:ext cx="156279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𝑎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=1.5,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−0.5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D50D7DF5-3DCE-8201-7E19-2571324DA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874" y="2974348"/>
                <a:ext cx="1562799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E4D33B1-0BFB-8E45-B292-5BE339BE9DB6}"/>
              </a:ext>
            </a:extLst>
          </p:cNvPr>
          <p:cNvCxnSpPr/>
          <p:nvPr/>
        </p:nvCxnSpPr>
        <p:spPr>
          <a:xfrm>
            <a:off x="5094085" y="4100781"/>
            <a:ext cx="19923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5" name="yt_shape_13795"/>
              <p:cNvSpPr txBox="1"/>
              <p:nvPr/>
            </p:nvSpPr>
            <p:spPr>
              <a:xfrm>
                <a:off x="540000" y="900000"/>
                <a:ext cx="3767250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=4,　　　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−5;　　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795" name="yt_shape_13795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67250" cy="1532856"/>
              </a:xfrm>
              <a:prstGeom prst="rect">
                <a:avLst/>
              </a:prstGeom>
              <a:blipFill>
                <a:blip r:embed="rId2"/>
                <a:stretch>
                  <a:fillRect l="-5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97" name="yt_shape_13797"/>
          <p:cNvSpPr txBox="1"/>
          <p:nvPr/>
        </p:nvSpPr>
        <p:spPr>
          <a:xfrm>
            <a:off x="540000" y="2483644"/>
            <a:ext cx="44337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798" name="yt_shape_13798"/>
          <p:cNvSpPr txBox="1"/>
          <p:nvPr/>
        </p:nvSpPr>
        <p:spPr>
          <a:xfrm>
            <a:off x="540000" y="2962947"/>
            <a:ext cx="1521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99" name="yt_shape_13799"/>
              <p:cNvSpPr txBox="1"/>
              <p:nvPr/>
            </p:nvSpPr>
            <p:spPr>
              <a:xfrm>
                <a:off x="540000" y="3442250"/>
                <a:ext cx="3424912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799" name="yt_shape_13799" descr="{&quot;rangeId&quot;:26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2250"/>
                <a:ext cx="3424912" cy="1193147"/>
              </a:xfrm>
              <a:prstGeom prst="rect">
                <a:avLst/>
              </a:prstGeom>
              <a:blipFill>
                <a:blip r:embed="rId3"/>
                <a:stretch>
                  <a:fillRect l="-5526" t="-9744" r="-2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2BB5506-B924-9AAF-A98C-7D22731EFFD0}"/>
              </a:ext>
            </a:extLst>
          </p:cNvPr>
          <p:cNvSpPr txBox="1"/>
          <p:nvPr/>
        </p:nvSpPr>
        <p:spPr>
          <a:xfrm>
            <a:off x="191344" y="639576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用加减消元法解下列方程组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801">
                <a:extLst>
                  <a:ext uri="{FF2B5EF4-FFF2-40B4-BE49-F238E27FC236}">
                    <a16:creationId xmlns:a16="http://schemas.microsoft.com/office/drawing/2014/main" id="{32E63C17-3024-DEED-77BE-566251D38430}"/>
                  </a:ext>
                </a:extLst>
              </p:cNvPr>
              <p:cNvSpPr txBox="1"/>
              <p:nvPr/>
            </p:nvSpPr>
            <p:spPr>
              <a:xfrm>
                <a:off x="6080016" y="1160424"/>
                <a:ext cx="525291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眉山市中考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+20=0,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−3=0.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6" name="yt_shape_13801">
                <a:extLst>
                  <a:ext uri="{FF2B5EF4-FFF2-40B4-BE49-F238E27FC236}">
                    <a16:creationId xmlns:a16="http://schemas.microsoft.com/office/drawing/2014/main" id="{32E63C17-3024-DEED-77BE-566251D38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016" y="1160424"/>
                <a:ext cx="5252913" cy="1070934"/>
              </a:xfrm>
              <a:prstGeom prst="rect">
                <a:avLst/>
              </a:prstGeom>
              <a:blipFill>
                <a:blip r:embed="rId4"/>
                <a:stretch>
                  <a:fillRect l="-34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803">
                <a:extLst>
                  <a:ext uri="{FF2B5EF4-FFF2-40B4-BE49-F238E27FC236}">
                    <a16:creationId xmlns:a16="http://schemas.microsoft.com/office/drawing/2014/main" id="{FD612B53-0C7A-B5AD-9AEB-B6781E72D090}"/>
                  </a:ext>
                </a:extLst>
              </p:cNvPr>
              <p:cNvSpPr txBox="1"/>
              <p:nvPr/>
            </p:nvSpPr>
            <p:spPr>
              <a:xfrm>
                <a:off x="6080016" y="2282146"/>
                <a:ext cx="5221750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方程组整理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−20,①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7" name="yt_shape_13803">
                <a:extLst>
                  <a:ext uri="{FF2B5EF4-FFF2-40B4-BE49-F238E27FC236}">
                    <a16:creationId xmlns:a16="http://schemas.microsoft.com/office/drawing/2014/main" id="{FD612B53-0C7A-B5AD-9AEB-B6781E72D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016" y="2282146"/>
                <a:ext cx="5221750" cy="959237"/>
              </a:xfrm>
              <a:prstGeom prst="rect">
                <a:avLst/>
              </a:prstGeom>
              <a:blipFill>
                <a:blip r:embed="rId5"/>
                <a:stretch>
                  <a:fillRect l="-3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805">
            <a:extLst>
              <a:ext uri="{FF2B5EF4-FFF2-40B4-BE49-F238E27FC236}">
                <a16:creationId xmlns:a16="http://schemas.microsoft.com/office/drawing/2014/main" id="{DB0EF1CE-2B73-1F7D-94DB-C5837956EE93}"/>
              </a:ext>
            </a:extLst>
          </p:cNvPr>
          <p:cNvSpPr txBox="1"/>
          <p:nvPr/>
        </p:nvSpPr>
        <p:spPr>
          <a:xfrm>
            <a:off x="6080016" y="3292171"/>
            <a:ext cx="4445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806">
            <a:extLst>
              <a:ext uri="{FF2B5EF4-FFF2-40B4-BE49-F238E27FC236}">
                <a16:creationId xmlns:a16="http://schemas.microsoft.com/office/drawing/2014/main" id="{D7D84BE8-19BC-CA8D-4CAF-7D8D90F4B6EC}"/>
              </a:ext>
            </a:extLst>
          </p:cNvPr>
          <p:cNvSpPr txBox="1"/>
          <p:nvPr/>
        </p:nvSpPr>
        <p:spPr>
          <a:xfrm>
            <a:off x="6080016" y="3771474"/>
            <a:ext cx="1829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807">
                <a:extLst>
                  <a:ext uri="{FF2B5EF4-FFF2-40B4-BE49-F238E27FC236}">
                    <a16:creationId xmlns:a16="http://schemas.microsoft.com/office/drawing/2014/main" id="{4905AB20-CAF2-EA07-821B-E14D7844E9C6}"/>
                  </a:ext>
                </a:extLst>
              </p:cNvPr>
              <p:cNvSpPr txBox="1"/>
              <p:nvPr/>
            </p:nvSpPr>
            <p:spPr>
              <a:xfrm>
                <a:off x="6080016" y="4250777"/>
                <a:ext cx="3685304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−6,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0" name="yt_shape_13807">
                <a:extLst>
                  <a:ext uri="{FF2B5EF4-FFF2-40B4-BE49-F238E27FC236}">
                    <a16:creationId xmlns:a16="http://schemas.microsoft.com/office/drawing/2014/main" id="{4905AB20-CAF2-EA07-821B-E14D7844E9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016" y="4250777"/>
                <a:ext cx="3685304" cy="1193147"/>
              </a:xfrm>
              <a:prstGeom prst="rect">
                <a:avLst/>
              </a:prstGeom>
              <a:blipFill>
                <a:blip r:embed="rId6"/>
                <a:stretch>
                  <a:fillRect l="-4959" t="-9184" r="-3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97" grpId="0" build="allAtOnce"/>
      <p:bldP spid="13798" grpId="0" build="allAtOnce"/>
      <p:bldP spid="13799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845</Words>
  <Application>Microsoft Office PowerPoint</Application>
  <PresentationFormat>宽屏</PresentationFormat>
  <Paragraphs>92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53</cp:revision>
  <dcterms:created xsi:type="dcterms:W3CDTF">2023-05-05T05:33:00Z</dcterms:created>
  <dcterms:modified xsi:type="dcterms:W3CDTF">2023-05-24T06:24:09Z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