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432" y="2924944"/>
            <a:ext cx="9832151" cy="872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0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6230" y="2617470"/>
            <a:ext cx="110109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4505" y="5723890"/>
            <a:ext cx="225869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1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19170" y="1854835"/>
            <a:ext cx="60960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1520" y="6093460"/>
            <a:ext cx="113982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20"/>
          <a:stretch/>
        </p:blipFill>
        <p:spPr>
          <a:xfrm>
            <a:off x="406945" y="1053035"/>
            <a:ext cx="11520000" cy="187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99860" y="2030730"/>
            <a:ext cx="425132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70469"/>
            <a:ext cx="11520000" cy="203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3363" y="3847429"/>
            <a:ext cx="300863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438" y="4831679"/>
            <a:ext cx="309054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80"/>
          <a:stretch/>
        </p:blipFill>
        <p:spPr>
          <a:xfrm>
            <a:off x="335360" y="764704"/>
            <a:ext cx="11520000" cy="290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96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5"/>
          <a:stretch>
            <a:fillRect/>
          </a:stretch>
        </p:blipFill>
        <p:spPr>
          <a:xfrm>
            <a:off x="9665335" y="3501390"/>
            <a:ext cx="2452370" cy="328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299"/>
            <a:ext cx="11520000" cy="330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380" y="764704"/>
            <a:ext cx="9069705" cy="106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1988984"/>
            <a:ext cx="11038205" cy="223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5"/>
          <a:stretch>
            <a:fillRect/>
          </a:stretch>
        </p:blipFill>
        <p:spPr>
          <a:xfrm>
            <a:off x="5087888" y="3429000"/>
            <a:ext cx="2452370" cy="328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82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0815" y="5106670"/>
            <a:ext cx="576326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0815" y="5899785"/>
            <a:ext cx="217043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456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07035" y="981075"/>
            <a:ext cx="9106535" cy="99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380" y="1917065"/>
            <a:ext cx="9106535" cy="99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263525" y="3068955"/>
            <a:ext cx="910653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263525" y="3861435"/>
            <a:ext cx="910653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335280" y="4941570"/>
            <a:ext cx="910653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335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704"/>
            <a:ext cx="11520000" cy="19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382" y="2729355"/>
            <a:ext cx="330390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503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4480" y="2997200"/>
            <a:ext cx="802005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4704"/>
            <a:ext cx="11520000" cy="300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425" y="836889"/>
            <a:ext cx="984821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5280" y="1844634"/>
            <a:ext cx="984821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407035" y="2780624"/>
            <a:ext cx="984821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74"/>
          <a:stretch>
            <a:fillRect/>
          </a:stretch>
        </p:blipFill>
        <p:spPr>
          <a:xfrm>
            <a:off x="5087888" y="3877629"/>
            <a:ext cx="2357083" cy="270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7888" y="3786992"/>
            <a:ext cx="2376264" cy="282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36923"/>
            <a:ext cx="938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708919"/>
            <a:ext cx="2291819" cy="1848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8741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3077933"/>
            <a:ext cx="4236085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07" y="620688"/>
            <a:ext cx="9802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352" y="836383"/>
            <a:ext cx="9422130" cy="223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83037" y="3140798"/>
            <a:ext cx="9469755" cy="322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1542178"/>
            <a:ext cx="2711624" cy="20466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8368" y="1432648"/>
            <a:ext cx="2635734" cy="2125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508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3357245"/>
            <a:ext cx="70866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053035"/>
            <a:ext cx="11520000" cy="312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640" y="2205355"/>
            <a:ext cx="717550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86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5733415"/>
            <a:ext cx="748665" cy="79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7135"/>
            <a:ext cx="8543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3035"/>
            <a:ext cx="11520000" cy="400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6132" y="3350481"/>
            <a:ext cx="380826" cy="4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53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1410" y="1795780"/>
            <a:ext cx="49847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1410" y="5064125"/>
            <a:ext cx="49847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6995"/>
            <a:ext cx="11520000" cy="488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3141345"/>
            <a:ext cx="62547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