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3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15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975" y="3081020"/>
            <a:ext cx="118300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0000"/>
            <a:ext cx="114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035" y="981075"/>
            <a:ext cx="954849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1845310"/>
            <a:ext cx="954849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119380" y="2781300"/>
            <a:ext cx="954849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407035" y="3789045"/>
            <a:ext cx="954849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263525" y="4725035"/>
            <a:ext cx="954849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191135" y="5661025"/>
            <a:ext cx="954849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990"/>
            <a:ext cx="11520000" cy="488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b="37339"/>
          <a:stretch>
            <a:fillRect/>
          </a:stretch>
        </p:blipFill>
        <p:spPr>
          <a:xfrm>
            <a:off x="9624060" y="4581525"/>
            <a:ext cx="2140585" cy="215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7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1001395"/>
            <a:ext cx="416179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1845310"/>
            <a:ext cx="527558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551180" y="2637155"/>
            <a:ext cx="527558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695325" y="3308985"/>
            <a:ext cx="527558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695325" y="4149090"/>
            <a:ext cx="6166485" cy="17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623570" y="5877560"/>
            <a:ext cx="527558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509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0560" y="3942080"/>
            <a:ext cx="4748530" cy="105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5425" y="3870325"/>
            <a:ext cx="3926205" cy="1307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3035"/>
            <a:ext cx="11520000" cy="4298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35280" y="3284855"/>
            <a:ext cx="4693920" cy="135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5520055" y="3141345"/>
            <a:ext cx="4876165" cy="190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1280"/>
            <a:ext cx="11065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14300" y="2925445"/>
            <a:ext cx="4469765" cy="161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080" y="4725670"/>
            <a:ext cx="4469765" cy="125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5447665" y="2925445"/>
            <a:ext cx="513397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5663565" y="3861435"/>
            <a:ext cx="513397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0000"/>
            <a:ext cx="10006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1225" y="2853055"/>
            <a:ext cx="513397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911225" y="4221480"/>
            <a:ext cx="5589905" cy="1048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767080" y="5517515"/>
            <a:ext cx="513397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522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119380" y="1917065"/>
            <a:ext cx="513397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3141345"/>
            <a:ext cx="5133975" cy="84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263525" y="4004945"/>
            <a:ext cx="513397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387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4797425"/>
            <a:ext cx="11012805" cy="187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268935"/>
            <a:ext cx="11520000" cy="178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263525" y="1125220"/>
            <a:ext cx="7429500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2061210"/>
            <a:ext cx="5133975" cy="10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32"/>
          <a:stretch>
            <a:fillRect/>
          </a:stretch>
        </p:blipFill>
        <p:spPr>
          <a:xfrm>
            <a:off x="263525" y="3213100"/>
            <a:ext cx="11520170" cy="280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19380" y="3213100"/>
            <a:ext cx="6835775" cy="84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19380" y="4058285"/>
            <a:ext cx="6835775" cy="84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46990" y="5229225"/>
            <a:ext cx="6835775" cy="84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503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2023-05-25T19:14:42Z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