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72" r:id="rId6"/>
    <p:sldId id="374" r:id="rId7"/>
    <p:sldId id="375" r:id="rId8"/>
    <p:sldId id="376" r:id="rId9"/>
    <p:sldId id="378" r:id="rId10"/>
    <p:sldId id="380" r:id="rId11"/>
    <p:sldId id="385" r:id="rId12"/>
    <p:sldId id="386" r:id="rId13"/>
    <p:sldId id="392" r:id="rId14"/>
    <p:sldId id="38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7" name="yt_shape_15537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3772024-a7b6-4951-a04f-5955b03a8f64.png&quot;}"/>
            </a:endParaRPr>
          </a:p>
        </p:txBody>
      </p:sp>
      <p:sp>
        <p:nvSpPr>
          <p:cNvPr id="15538" name="yt_shape_15538"/>
          <p:cNvSpPr txBox="1"/>
          <p:nvPr/>
        </p:nvSpPr>
        <p:spPr>
          <a:xfrm>
            <a:off x="540000" y="165316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三角形的内角和等于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39" name="yt_shape_15539"/>
          <p:cNvSpPr txBox="1"/>
          <p:nvPr/>
        </p:nvSpPr>
        <p:spPr>
          <a:xfrm>
            <a:off x="540119" y="21324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，即：直角三角形的两个锐角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互余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233201">
            <a:extLst>
              <a:ext uri="{FF2B5EF4-FFF2-40B4-BE49-F238E27FC236}">
                <a16:creationId xmlns:a16="http://schemas.microsoft.com/office/drawing/2014/main" id="{01D3C2D8-CCC1-7EF0-D378-DE08539BBF9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81B83-06F0-F673-F4C2-6121FC5874BD}"/>
              </a:ext>
            </a:extLst>
          </p:cNvPr>
          <p:cNvSpPr txBox="1"/>
          <p:nvPr/>
        </p:nvSpPr>
        <p:spPr>
          <a:xfrm>
            <a:off x="3726589" y="160635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C926DE-53FD-B1CB-D531-EC29ED526166}"/>
              </a:ext>
            </a:extLst>
          </p:cNvPr>
          <p:cNvSpPr txBox="1"/>
          <p:nvPr/>
        </p:nvSpPr>
        <p:spPr>
          <a:xfrm>
            <a:off x="6400058" y="20856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BCF0BC-C071-D763-3B6A-50B566C52AA6}"/>
              </a:ext>
            </a:extLst>
          </p:cNvPr>
          <p:cNvSpPr txBox="1"/>
          <p:nvPr/>
        </p:nvSpPr>
        <p:spPr>
          <a:xfrm>
            <a:off x="1059708" y="25611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2" name="yt_shape_15592"/>
          <p:cNvSpPr txBox="1"/>
          <p:nvPr/>
        </p:nvSpPr>
        <p:spPr>
          <a:xfrm>
            <a:off x="540000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当三角形中一个内角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是另一个内角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的两倍时，我们称此三角形为“特征三角形”，其中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称为“特征角”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如果一个“特征三角形”的“特征角”为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，那么这个“特征三角形”的最小内角的度数为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93" name="yt_shape_15593"/>
          <p:cNvSpPr txBox="1"/>
          <p:nvPr/>
        </p:nvSpPr>
        <p:spPr>
          <a:xfrm>
            <a:off x="540000" y="2284865"/>
            <a:ext cx="10084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B2AB54-77C5-065E-F238-BB58F8F7A10C}"/>
              </a:ext>
            </a:extLst>
          </p:cNvPr>
          <p:cNvSpPr txBox="1"/>
          <p:nvPr/>
        </p:nvSpPr>
        <p:spPr>
          <a:xfrm>
            <a:off x="6241189" y="17408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5594">
            <a:extLst>
              <a:ext uri="{FF2B5EF4-FFF2-40B4-BE49-F238E27FC236}">
                <a16:creationId xmlns:a16="http://schemas.microsoft.com/office/drawing/2014/main" id="{EAB2872F-E4EA-691F-F5F6-21D0AD004D5B}"/>
              </a:ext>
            </a:extLst>
          </p:cNvPr>
          <p:cNvSpPr txBox="1"/>
          <p:nvPr/>
        </p:nvSpPr>
        <p:spPr>
          <a:xfrm>
            <a:off x="540000" y="2711984"/>
            <a:ext cx="5273880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5" name="yt_shape_155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页随堂练习第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99" name="yt_shape_15599"/>
          <p:cNvSpPr txBox="1"/>
          <p:nvPr/>
        </p:nvSpPr>
        <p:spPr>
          <a:xfrm>
            <a:off x="540000" y="403777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96" name="yt_shape_15596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328" y="2708920"/>
            <a:ext cx="2283714" cy="1975626"/>
            <a:chOff x="0" y="0"/>
            <a:chExt cx="2283714" cy="1975626"/>
          </a:xfrm>
        </p:grpSpPr>
        <p:pic>
          <p:nvPicPr>
            <p:cNvPr id="2" name="yt_image_1559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3714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98" name="yt_shape_15598"/>
            <p:cNvSpPr txBox="1"/>
            <p:nvPr/>
          </p:nvSpPr>
          <p:spPr>
            <a:xfrm>
              <a:off x="532393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600">
            <a:extLst>
              <a:ext uri="{FF2B5EF4-FFF2-40B4-BE49-F238E27FC236}">
                <a16:creationId xmlns:a16="http://schemas.microsoft.com/office/drawing/2014/main" id="{B6759736-D7BF-3EE3-43BC-9A009E1ADD7A}"/>
              </a:ext>
            </a:extLst>
          </p:cNvPr>
          <p:cNvSpPr txBox="1"/>
          <p:nvPr/>
        </p:nvSpPr>
        <p:spPr>
          <a:xfrm>
            <a:off x="540000" y="1881614"/>
            <a:ext cx="6035307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BD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1" name="yt_shape_15601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28f4170-8425-4704-a43a-ba4cb57d1aee.png&quot;}"/>
            </a:endParaRPr>
          </a:p>
        </p:txBody>
      </p:sp>
      <p:sp>
        <p:nvSpPr>
          <p:cNvPr id="15602" name="yt_shape_15602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的高和角平分线，若∠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5603" name="yt_shape_15603"/>
          <p:cNvSpPr txBox="1"/>
          <p:nvPr/>
        </p:nvSpPr>
        <p:spPr>
          <a:xfrm>
            <a:off x="540000" y="2612595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604"/>
              <p:cNvSpPr txBox="1"/>
              <p:nvPr/>
            </p:nvSpPr>
            <p:spPr>
              <a:xfrm>
                <a:off x="540000" y="3244262"/>
                <a:ext cx="6974666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5604" descr="{&quot;rangeId&quot;:2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4262"/>
                <a:ext cx="6974666" cy="2079287"/>
              </a:xfrm>
              <a:prstGeom prst="rect">
                <a:avLst/>
              </a:prstGeom>
              <a:blipFill>
                <a:blip r:embed="rId2"/>
                <a:stretch>
                  <a:fillRect l="-2710" t="-2346" r="-1748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606" name="yt_shape_156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4876" y="3244262"/>
            <a:ext cx="2127123" cy="1945843"/>
            <a:chOff x="0" y="0"/>
            <a:chExt cx="2127123" cy="1945843"/>
          </a:xfrm>
        </p:grpSpPr>
        <p:pic>
          <p:nvPicPr>
            <p:cNvPr id="3" name="yt_image_15606" descr="{&quot;rangeId&quot;:0,&quot;⚘_2&quot;:1}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7123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08" name="yt_shape_15608"/>
            <p:cNvSpPr txBox="1"/>
            <p:nvPr/>
          </p:nvSpPr>
          <p:spPr>
            <a:xfrm>
              <a:off x="466008" y="151732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6233376">
            <a:extLst>
              <a:ext uri="{FF2B5EF4-FFF2-40B4-BE49-F238E27FC236}">
                <a16:creationId xmlns:a16="http://schemas.microsoft.com/office/drawing/2014/main" id="{57E10C93-E386-A689-11BB-AE890169FA0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0" name="yt_shape_15610"/>
          <p:cNvSpPr txBox="1"/>
          <p:nvPr/>
        </p:nvSpPr>
        <p:spPr>
          <a:xfrm>
            <a:off x="540000" y="900000"/>
            <a:ext cx="78050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）试猜想∠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有何关系，并说明理由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611"/>
              <p:cNvSpPr txBox="1"/>
              <p:nvPr/>
            </p:nvSpPr>
            <p:spPr>
              <a:xfrm>
                <a:off x="540119" y="1531667"/>
                <a:ext cx="7644113" cy="50735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CD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56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7644113" cy="5073568"/>
              </a:xfrm>
              <a:prstGeom prst="rect">
                <a:avLst/>
              </a:prstGeom>
              <a:blipFill>
                <a:blip r:embed="rId2"/>
                <a:stretch>
                  <a:fillRect l="-2472" r="-80" b="-1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613" name="yt_shape_1561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4876" y="1531667"/>
            <a:ext cx="2127123" cy="1945843"/>
            <a:chOff x="0" y="0"/>
            <a:chExt cx="2127123" cy="1945843"/>
          </a:xfrm>
        </p:grpSpPr>
        <p:pic>
          <p:nvPicPr>
            <p:cNvPr id="5" name="yt_image_15613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7123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15" name="yt_shape_15615"/>
            <p:cNvSpPr txBox="1"/>
            <p:nvPr/>
          </p:nvSpPr>
          <p:spPr>
            <a:xfrm>
              <a:off x="466008" y="151732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7" name="yt_shape_15617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8c3ce4eb-994e-4cf4-b8a0-4bd0b11191d6.png&quot;}"/>
            </a:endParaRPr>
          </a:p>
        </p:txBody>
      </p:sp>
      <p:sp>
        <p:nvSpPr>
          <p:cNvPr id="15618" name="yt_shape_15618"/>
          <p:cNvSpPr txBox="1"/>
          <p:nvPr/>
        </p:nvSpPr>
        <p:spPr>
          <a:xfrm>
            <a:off x="1406649" y="1365004"/>
            <a:ext cx="9378703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在一个三角形中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已知两个角的度数可以求第三个角的度数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在一个三角形中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已知一个角的度数可以求另外两个角度数的和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在一个三角形中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已知三个角的度数关系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可以求这三个角的度数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233404">
            <a:extLst>
              <a:ext uri="{FF2B5EF4-FFF2-40B4-BE49-F238E27FC236}">
                <a16:creationId xmlns:a16="http://schemas.microsoft.com/office/drawing/2014/main" id="{373BC451-41FE-7132-0EC4-53FC64C582E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0" name="yt_shape_15540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06aef77-158a-4afa-b58b-995b57267125.png&quot;}"/>
            </a:endParaRPr>
          </a:p>
        </p:txBody>
      </p:sp>
      <p:sp>
        <p:nvSpPr>
          <p:cNvPr id="15541" name="yt_shape_15541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三角形的内角和定理</a:t>
            </a:r>
          </a:p>
        </p:txBody>
      </p:sp>
      <p:sp>
        <p:nvSpPr>
          <p:cNvPr id="15542" name="yt_shape_15542"/>
          <p:cNvSpPr txBox="1"/>
          <p:nvPr/>
        </p:nvSpPr>
        <p:spPr>
          <a:xfrm>
            <a:off x="540000" y="2161766"/>
            <a:ext cx="8983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43" name="yt_table_1554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546965"/>
              </p:ext>
            </p:extLst>
          </p:nvPr>
        </p:nvGraphicFramePr>
        <p:xfrm>
          <a:off x="540000" y="2793433"/>
          <a:ext cx="4827906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6"/>
                  </a:ext>
                </a:extLst>
              </a:tr>
            </a:tbl>
          </a:graphicData>
        </a:graphic>
      </p:graphicFrame>
      <p:sp>
        <p:nvSpPr>
          <p:cNvPr id="15545" name="yt_shape_15545"/>
          <p:cNvSpPr txBox="1"/>
          <p:nvPr/>
        </p:nvSpPr>
        <p:spPr>
          <a:xfrm>
            <a:off x="540000" y="3692775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一个三角形的三个内角的度数之比为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，则这个三角形一定是（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46" name="yt_table_1554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283140"/>
              </p:ext>
            </p:extLst>
          </p:nvPr>
        </p:nvGraphicFramePr>
        <p:xfrm>
          <a:off x="540000" y="4324442"/>
          <a:ext cx="5742306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8"/>
                  </a:ext>
                </a:extLst>
              </a:tr>
            </a:tbl>
          </a:graphicData>
        </a:graphic>
      </p:graphicFrame>
      <p:pic>
        <p:nvPicPr>
          <p:cNvPr id="3" name="yt_shape_1684746233225">
            <a:extLst>
              <a:ext uri="{FF2B5EF4-FFF2-40B4-BE49-F238E27FC236}">
                <a16:creationId xmlns:a16="http://schemas.microsoft.com/office/drawing/2014/main" id="{984DE7F8-4E92-D084-DDF3-B716C253366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233241">
            <a:extLst>
              <a:ext uri="{FF2B5EF4-FFF2-40B4-BE49-F238E27FC236}">
                <a16:creationId xmlns:a16="http://schemas.microsoft.com/office/drawing/2014/main" id="{F5304189-E3A7-DE39-095E-2AB270D7428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FAF3AB-A1D8-2AAB-FE94-6912C3153046}"/>
              </a:ext>
            </a:extLst>
          </p:cNvPr>
          <p:cNvSpPr txBox="1"/>
          <p:nvPr/>
        </p:nvSpPr>
        <p:spPr>
          <a:xfrm>
            <a:off x="853353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B03099-409F-1207-BA1B-7BAB264E5A03}"/>
              </a:ext>
            </a:extLst>
          </p:cNvPr>
          <p:cNvSpPr txBox="1"/>
          <p:nvPr/>
        </p:nvSpPr>
        <p:spPr>
          <a:xfrm>
            <a:off x="10279789" y="36459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8" name="yt_shape_1554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52" name="yt_shape_15552"/>
          <p:cNvSpPr txBox="1"/>
          <p:nvPr/>
        </p:nvSpPr>
        <p:spPr>
          <a:xfrm>
            <a:off x="540000" y="36698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49" name="yt_shape_15549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2178" y="2011799"/>
            <a:ext cx="1707642" cy="1607580"/>
            <a:chOff x="0" y="0"/>
            <a:chExt cx="1707642" cy="1607580"/>
          </a:xfrm>
        </p:grpSpPr>
        <p:pic>
          <p:nvPicPr>
            <p:cNvPr id="2" name="yt_image_1554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7642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51" name="yt_shape_15551"/>
            <p:cNvSpPr txBox="1"/>
            <p:nvPr/>
          </p:nvSpPr>
          <p:spPr>
            <a:xfrm>
              <a:off x="320540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5E1739-ED76-51FD-484C-4E132FF7BCE6}"/>
              </a:ext>
            </a:extLst>
          </p:cNvPr>
          <p:cNvSpPr txBox="1"/>
          <p:nvPr/>
        </p:nvSpPr>
        <p:spPr>
          <a:xfrm>
            <a:off x="5723194" y="130866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3" name="yt_shape_15553"/>
          <p:cNvSpPr txBox="1"/>
          <p:nvPr/>
        </p:nvSpPr>
        <p:spPr>
          <a:xfrm>
            <a:off x="540000" y="900000"/>
            <a:ext cx="108891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57" name="yt_shape_15557"/>
          <p:cNvSpPr txBox="1"/>
          <p:nvPr/>
        </p:nvSpPr>
        <p:spPr>
          <a:xfrm>
            <a:off x="540000" y="31302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54" name="yt_shape_15554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4175" y="1531667"/>
            <a:ext cx="1763649" cy="1548144"/>
            <a:chOff x="0" y="0"/>
            <a:chExt cx="1763649" cy="1548144"/>
          </a:xfrm>
        </p:grpSpPr>
        <p:pic>
          <p:nvPicPr>
            <p:cNvPr id="2" name="yt_image_1555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3649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56" name="yt_shape_15556"/>
            <p:cNvSpPr txBox="1"/>
            <p:nvPr/>
          </p:nvSpPr>
          <p:spPr>
            <a:xfrm>
              <a:off x="348543" y="1188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558" name="yt_shape_15558"/>
          <p:cNvSpPr txBox="1"/>
          <p:nvPr/>
        </p:nvSpPr>
        <p:spPr>
          <a:xfrm>
            <a:off x="540000" y="3503697"/>
            <a:ext cx="415338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5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9" name="yt_shape_15559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三角形内角和定理的应用</a:t>
            </a:r>
          </a:p>
        </p:txBody>
      </p:sp>
      <p:sp>
        <p:nvSpPr>
          <p:cNvPr id="15560" name="yt_shape_1556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如图，将直角三角尺的直角顶点靠在直尺上，且斜边与这根直尺平行，那么，在形成的这个图中与∠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互余的角共有（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64" name="yt_table_1556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988623"/>
              </p:ext>
            </p:extLst>
          </p:nvPr>
        </p:nvGraphicFramePr>
        <p:xfrm>
          <a:off x="540000" y="2359000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81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81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9"/>
                  </a:ext>
                </a:extLst>
              </a:tr>
            </a:tbl>
          </a:graphicData>
        </a:graphic>
      </p:graphicFrame>
      <p:grpSp>
        <p:nvGrpSpPr>
          <p:cNvPr id="15561" name="yt_shape_15561_skip" title="H_80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52464" y="2359000"/>
            <a:ext cx="1297305" cy="1026936"/>
            <a:chOff x="0" y="0"/>
            <a:chExt cx="1297305" cy="1026936"/>
          </a:xfrm>
        </p:grpSpPr>
        <p:pic>
          <p:nvPicPr>
            <p:cNvPr id="2" name="yt_image_1556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7305" cy="630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63" name="yt_shape_15563"/>
            <p:cNvSpPr txBox="1"/>
            <p:nvPr/>
          </p:nvSpPr>
          <p:spPr>
            <a:xfrm>
              <a:off x="115371" y="666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33277">
            <a:extLst>
              <a:ext uri="{FF2B5EF4-FFF2-40B4-BE49-F238E27FC236}">
                <a16:creationId xmlns:a16="http://schemas.microsoft.com/office/drawing/2014/main" id="{61FBFA2B-AB7A-9C58-DE34-8E023101C8D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3711213-EC98-B16B-D403-DBD92C126CB4}"/>
              </a:ext>
            </a:extLst>
          </p:cNvPr>
          <p:cNvSpPr txBox="1"/>
          <p:nvPr/>
        </p:nvSpPr>
        <p:spPr>
          <a:xfrm>
            <a:off x="579204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6" name="yt_shape_15566"/>
          <p:cNvSpPr txBox="1"/>
          <p:nvPr/>
        </p:nvSpPr>
        <p:spPr>
          <a:xfrm>
            <a:off x="540000" y="900000"/>
            <a:ext cx="110607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70" name="yt_shape_15570"/>
          <p:cNvSpPr txBox="1"/>
          <p:nvPr/>
        </p:nvSpPr>
        <p:spPr>
          <a:xfrm>
            <a:off x="540000" y="34639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67" name="yt_shape_15567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1599840"/>
            <a:ext cx="1717929" cy="1881900"/>
            <a:chOff x="0" y="0"/>
            <a:chExt cx="1717929" cy="1881900"/>
          </a:xfrm>
        </p:grpSpPr>
        <p:pic>
          <p:nvPicPr>
            <p:cNvPr id="2" name="yt_image_1556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7929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69" name="yt_shape_15569"/>
            <p:cNvSpPr txBox="1"/>
            <p:nvPr/>
          </p:nvSpPr>
          <p:spPr>
            <a:xfrm>
              <a:off x="325683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571">
            <a:extLst>
              <a:ext uri="{FF2B5EF4-FFF2-40B4-BE49-F238E27FC236}">
                <a16:creationId xmlns:a16="http://schemas.microsoft.com/office/drawing/2014/main" id="{5C2FFB3F-87EB-3629-EE4E-2AC699183DD3}"/>
              </a:ext>
            </a:extLst>
          </p:cNvPr>
          <p:cNvSpPr txBox="1"/>
          <p:nvPr/>
        </p:nvSpPr>
        <p:spPr>
          <a:xfrm>
            <a:off x="539608" y="1700808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三角形内角和定理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角平分线的定义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BD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三角形内角和定理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2" name="yt_shape_1557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如图，有一艘渔船上午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处沿正东方向航行，在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方向上，行驶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方向上，试求△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中内角∠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76" name="yt_shape_15576"/>
          <p:cNvSpPr txBox="1"/>
          <p:nvPr/>
        </p:nvSpPr>
        <p:spPr>
          <a:xfrm>
            <a:off x="540000" y="44744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73" name="yt_shape_15573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6773" y="2491930"/>
            <a:ext cx="1338453" cy="1932192"/>
            <a:chOff x="0" y="0"/>
            <a:chExt cx="1338453" cy="1932192"/>
          </a:xfrm>
        </p:grpSpPr>
        <p:pic>
          <p:nvPicPr>
            <p:cNvPr id="2" name="yt_image_1557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8453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75" name="yt_shape_15575"/>
            <p:cNvSpPr txBox="1"/>
            <p:nvPr/>
          </p:nvSpPr>
          <p:spPr>
            <a:xfrm>
              <a:off x="135945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577" name="yt_shape_15577"/>
          <p:cNvSpPr txBox="1"/>
          <p:nvPr/>
        </p:nvSpPr>
        <p:spPr>
          <a:xfrm>
            <a:off x="540000" y="4847924"/>
            <a:ext cx="528991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7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8" name="yt_shape_15578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直角三角形中的直角不确定导致漏解</a:t>
            </a:r>
          </a:p>
        </p:txBody>
      </p:sp>
      <p:sp>
        <p:nvSpPr>
          <p:cNvPr id="15579" name="yt_shape_1557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为直角三角形，则∠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6233312">
            <a:extLst>
              <a:ext uri="{FF2B5EF4-FFF2-40B4-BE49-F238E27FC236}">
                <a16:creationId xmlns:a16="http://schemas.microsoft.com/office/drawing/2014/main" id="{8481C091-9DD3-A005-9E26-4A68E012B5E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2D9F0B-E950-E24B-983F-468B2BD9ADE1}"/>
              </a:ext>
            </a:extLst>
          </p:cNvPr>
          <p:cNvSpPr txBox="1"/>
          <p:nvPr/>
        </p:nvSpPr>
        <p:spPr>
          <a:xfrm>
            <a:off x="7274771" y="182824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0" name="yt_shape_1558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9556aff-5a74-4ada-b9f5-e4580e4f7872.png&quot;}"/>
            </a:endParaRPr>
          </a:p>
        </p:txBody>
      </p:sp>
      <p:sp>
        <p:nvSpPr>
          <p:cNvPr id="15581" name="yt_shape_1558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铁岭市中考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85" name="yt_table_1558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810871"/>
              </p:ext>
            </p:extLst>
          </p:nvPr>
        </p:nvGraphicFramePr>
        <p:xfrm>
          <a:off x="540000" y="2603618"/>
          <a:ext cx="87242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0"/>
                  </a:ext>
                </a:extLst>
              </a:tr>
            </a:tbl>
          </a:graphicData>
        </a:graphic>
      </p:graphicFrame>
      <p:grpSp>
        <p:nvGrpSpPr>
          <p:cNvPr id="15582" name="yt_shape_15582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0317" y="1966604"/>
            <a:ext cx="1612773" cy="1558431"/>
            <a:chOff x="0" y="0"/>
            <a:chExt cx="1612773" cy="1558431"/>
          </a:xfrm>
        </p:grpSpPr>
        <p:pic>
          <p:nvPicPr>
            <p:cNvPr id="2" name="yt_image_1558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2773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84" name="yt_shape_15584"/>
            <p:cNvSpPr txBox="1"/>
            <p:nvPr/>
          </p:nvSpPr>
          <p:spPr>
            <a:xfrm>
              <a:off x="273105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33338">
            <a:extLst>
              <a:ext uri="{FF2B5EF4-FFF2-40B4-BE49-F238E27FC236}">
                <a16:creationId xmlns:a16="http://schemas.microsoft.com/office/drawing/2014/main" id="{CCE7BE0D-0653-EA29-EA85-B481FD97D32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A276D53-65F6-ADED-DB76-CEA4354E3D3E}"/>
              </a:ext>
            </a:extLst>
          </p:cNvPr>
          <p:cNvSpPr txBox="1"/>
          <p:nvPr/>
        </p:nvSpPr>
        <p:spPr>
          <a:xfrm>
            <a:off x="6511182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5587">
            <a:extLst>
              <a:ext uri="{FF2B5EF4-FFF2-40B4-BE49-F238E27FC236}">
                <a16:creationId xmlns:a16="http://schemas.microsoft.com/office/drawing/2014/main" id="{1426D137-ACE8-7019-9D6E-7A40C9274840}"/>
              </a:ext>
            </a:extLst>
          </p:cNvPr>
          <p:cNvSpPr txBox="1"/>
          <p:nvPr/>
        </p:nvSpPr>
        <p:spPr>
          <a:xfrm>
            <a:off x="537840" y="35630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延长线上的一点，过点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5591">
            <a:extLst>
              <a:ext uri="{FF2B5EF4-FFF2-40B4-BE49-F238E27FC236}">
                <a16:creationId xmlns:a16="http://schemas.microsoft.com/office/drawing/2014/main" id="{5A9DC0CB-E90B-B2D4-A70E-AD540004ABB4}"/>
              </a:ext>
            </a:extLst>
          </p:cNvPr>
          <p:cNvSpPr txBox="1"/>
          <p:nvPr/>
        </p:nvSpPr>
        <p:spPr>
          <a:xfrm>
            <a:off x="537721" y="68596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5588" title="H_168.0711">
            <a:extLst>
              <a:ext uri="{FF2B5EF4-FFF2-40B4-BE49-F238E27FC236}">
                <a16:creationId xmlns:a16="http://schemas.microsoft.com/office/drawing/2014/main" id="{42D30C3E-948D-CCA4-6B17-7EB08CCEA451}"/>
              </a:ext>
            </a:extLst>
          </p:cNvPr>
          <p:cNvGrpSpPr/>
          <p:nvPr/>
        </p:nvGrpSpPr>
        <p:grpSpPr>
          <a:xfrm>
            <a:off x="10030317" y="4285998"/>
            <a:ext cx="1473327" cy="2134503"/>
            <a:chOff x="0" y="0"/>
            <a:chExt cx="1473327" cy="2134503"/>
          </a:xfrm>
        </p:grpSpPr>
        <p:pic>
          <p:nvPicPr>
            <p:cNvPr id="8" name="yt_image_15588">
              <a:extLst>
                <a:ext uri="{FF2B5EF4-FFF2-40B4-BE49-F238E27FC236}">
                  <a16:creationId xmlns:a16="http://schemas.microsoft.com/office/drawing/2014/main" id="{8A92F908-C799-F734-1776-FE8C7416A402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73327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5590">
              <a:extLst>
                <a:ext uri="{FF2B5EF4-FFF2-40B4-BE49-F238E27FC236}">
                  <a16:creationId xmlns:a16="http://schemas.microsoft.com/office/drawing/2014/main" id="{BA68C6FF-A8DD-2576-7BA7-115D820A5689}"/>
                </a:ext>
              </a:extLst>
            </p:cNvPr>
            <p:cNvSpPr txBox="1"/>
            <p:nvPr/>
          </p:nvSpPr>
          <p:spPr>
            <a:xfrm>
              <a:off x="127199" y="177450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07C7950F-0D38-07A9-A2AF-C547C9BE4480}"/>
              </a:ext>
            </a:extLst>
          </p:cNvPr>
          <p:cNvSpPr txBox="1"/>
          <p:nvPr/>
        </p:nvSpPr>
        <p:spPr>
          <a:xfrm>
            <a:off x="6239029" y="39917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1409</Words>
  <Application>Microsoft Office PowerPoint</Application>
  <PresentationFormat>宽屏</PresentationFormat>
  <Paragraphs>106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46</cp:revision>
  <dcterms:created xsi:type="dcterms:W3CDTF">2023-05-05T05:33:00Z</dcterms:created>
  <dcterms:modified xsi:type="dcterms:W3CDTF">2023-05-23T09:12:41Z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