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1" r:id="rId5"/>
    <p:sldId id="373" r:id="rId6"/>
    <p:sldId id="375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1" name="yt_shape_11681"/>
          <p:cNvSpPr txBox="1"/>
          <p:nvPr/>
        </p:nvSpPr>
        <p:spPr>
          <a:xfrm>
            <a:off x="540000" y="900000"/>
            <a:ext cx="561692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利用平方法或立方法比较大小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82" name="yt_shape_11682"/>
              <p:cNvSpPr txBox="1"/>
              <p:nvPr/>
            </p:nvSpPr>
            <p:spPr>
              <a:xfrm>
                <a:off x="540000" y="1399565"/>
                <a:ext cx="6955815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比较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的大小，正确的是（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682" name="yt_shape_11682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955815" cy="469167"/>
              </a:xfrm>
              <a:prstGeom prst="rect">
                <a:avLst/>
              </a:prstGeom>
              <a:blipFill>
                <a:blip r:embed="rId2"/>
                <a:stretch>
                  <a:fillRect l="-2717" t="-3896" r="-157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84" name="yt_table_11684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5485302"/>
                  </p:ext>
                </p:extLst>
              </p:nvPr>
            </p:nvGraphicFramePr>
            <p:xfrm>
              <a:off x="540000" y="2071884"/>
              <a:ext cx="7038468" cy="929260"/>
            </p:xfrm>
            <a:graphic>
              <a:graphicData uri="http://schemas.openxmlformats.org/drawingml/2006/table">
                <a:tbl>
                  <a:tblPr/>
                  <a:tblGrid>
                    <a:gridCol w="3985324">
                      <a:extLst>
                        <a:ext uri="{9D8B030D-6E8A-4147-A177-3AD203B41FA5}">
                          <a16:colId xmlns:a16="http://schemas.microsoft.com/office/drawing/2014/main" val="10309"/>
                        </a:ext>
                      </a:extLst>
                    </a:gridCol>
                    <a:gridCol w="3053144">
                      <a:extLst>
                        <a:ext uri="{9D8B030D-6E8A-4147-A177-3AD203B41FA5}">
                          <a16:colId xmlns:a16="http://schemas.microsoft.com/office/drawing/2014/main" val="103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684" name="yt_table_11684" descr="{&quot;rangeId&quot;:2,&quot;type&quot;:&quot;Option&quot;}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5485302"/>
                  </p:ext>
                </p:extLst>
              </p:nvPr>
            </p:nvGraphicFramePr>
            <p:xfrm>
              <a:off x="540000" y="2071884"/>
              <a:ext cx="7038468" cy="929260"/>
            </p:xfrm>
            <a:graphic>
              <a:graphicData uri="http://schemas.openxmlformats.org/drawingml/2006/table">
                <a:tbl>
                  <a:tblPr/>
                  <a:tblGrid>
                    <a:gridCol w="3985324">
                      <a:extLst>
                        <a:ext uri="{9D8B030D-6E8A-4147-A177-3AD203B41FA5}">
                          <a16:colId xmlns:a16="http://schemas.microsoft.com/office/drawing/2014/main" val="10309"/>
                        </a:ext>
                      </a:extLst>
                    </a:gridCol>
                    <a:gridCol w="3053144">
                      <a:extLst>
                        <a:ext uri="{9D8B030D-6E8A-4147-A177-3AD203B41FA5}">
                          <a16:colId xmlns:a16="http://schemas.microsoft.com/office/drawing/2014/main" val="10310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597" r="-76489" b="-1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0739" t="-2597" b="-1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0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2597" r="-76489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0739" t="-102597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85" name="yt_shape_11685"/>
              <p:cNvSpPr txBox="1"/>
              <p:nvPr/>
            </p:nvSpPr>
            <p:spPr>
              <a:xfrm>
                <a:off x="540000" y="3051727"/>
                <a:ext cx="8017644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685" name="yt_shape_1168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51727"/>
                <a:ext cx="8017644" cy="466666"/>
              </a:xfrm>
              <a:prstGeom prst="rect">
                <a:avLst/>
              </a:prstGeom>
              <a:blipFill>
                <a:blip r:embed="rId4"/>
                <a:stretch>
                  <a:fillRect l="-2357" t="-5263" r="-136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87" name="yt_table_11687" title="H_67.1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725581"/>
              </p:ext>
            </p:extLst>
          </p:nvPr>
        </p:nvGraphicFramePr>
        <p:xfrm>
          <a:off x="540000" y="3721545"/>
          <a:ext cx="5458524" cy="852425"/>
        </p:xfrm>
        <a:graphic>
          <a:graphicData uri="http://schemas.openxmlformats.org/drawingml/2006/table">
            <a:tbl>
              <a:tblPr/>
              <a:tblGrid>
                <a:gridCol w="3985324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</a:tbl>
          </a:graphicData>
        </a:graphic>
      </p:graphicFrame>
      <p:sp>
        <p:nvSpPr>
          <p:cNvPr id="11689" name="yt_shape_11689"/>
          <p:cNvSpPr txBox="1"/>
          <p:nvPr/>
        </p:nvSpPr>
        <p:spPr>
          <a:xfrm>
            <a:off x="540000" y="4624570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比较下列各组数的大小：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90" name="yt_shape_11690"/>
              <p:cNvSpPr txBox="1"/>
              <p:nvPr/>
            </p:nvSpPr>
            <p:spPr>
              <a:xfrm>
                <a:off x="540000" y="5103873"/>
                <a:ext cx="5606728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＞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　　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690" name="yt_shape_11690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03873"/>
                <a:ext cx="5606728" cy="722698"/>
              </a:xfrm>
              <a:prstGeom prst="rect">
                <a:avLst/>
              </a:prstGeom>
              <a:blipFill>
                <a:blip r:embed="rId5"/>
                <a:stretch>
                  <a:fillRect l="-3373" r="-2394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87959">
            <a:extLst>
              <a:ext uri="{FF2B5EF4-FFF2-40B4-BE49-F238E27FC236}">
                <a16:creationId xmlns:a16="http://schemas.microsoft.com/office/drawing/2014/main" id="{09E9E6C1-65DC-B389-DA16-6B2594B1E7D8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DAD688-1DBA-AE0F-8AB7-2A8F55D5B2BD}"/>
              </a:ext>
            </a:extLst>
          </p:cNvPr>
          <p:cNvSpPr txBox="1"/>
          <p:nvPr/>
        </p:nvSpPr>
        <p:spPr>
          <a:xfrm>
            <a:off x="6508269" y="1352759"/>
            <a:ext cx="400748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20C3F9-E632-913A-23D5-7C305F83C14B}"/>
              </a:ext>
            </a:extLst>
          </p:cNvPr>
          <p:cNvSpPr txBox="1"/>
          <p:nvPr/>
        </p:nvSpPr>
        <p:spPr>
          <a:xfrm>
            <a:off x="7577293" y="3004921"/>
            <a:ext cx="38328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7507BC-8BB9-AB7F-E6FB-86ABB2AC3705}"/>
              </a:ext>
            </a:extLst>
          </p:cNvPr>
          <p:cNvSpPr txBox="1"/>
          <p:nvPr/>
        </p:nvSpPr>
        <p:spPr>
          <a:xfrm>
            <a:off x="1791490" y="5057067"/>
            <a:ext cx="789686" cy="80932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BCCB76-3510-909D-D2DD-965AEE567D1F}"/>
              </a:ext>
            </a:extLst>
          </p:cNvPr>
          <p:cNvSpPr txBox="1"/>
          <p:nvPr/>
        </p:nvSpPr>
        <p:spPr>
          <a:xfrm>
            <a:off x="5188105" y="5057067"/>
            <a:ext cx="789686" cy="80932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2" name="yt_shape_11692"/>
          <p:cNvSpPr txBox="1"/>
          <p:nvPr/>
        </p:nvSpPr>
        <p:spPr>
          <a:xfrm>
            <a:off x="479376" y="764704"/>
            <a:ext cx="43858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利用作差法比较大小</a:t>
            </a:r>
          </a:p>
        </p:txBody>
      </p:sp>
      <p:sp>
        <p:nvSpPr>
          <p:cNvPr id="11693" name="yt_shape_11693"/>
          <p:cNvSpPr txBox="1"/>
          <p:nvPr/>
        </p:nvSpPr>
        <p:spPr>
          <a:xfrm>
            <a:off x="479376" y="1264269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比较下列各数的大小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694" name="yt_shape_11694"/>
              <p:cNvSpPr txBox="1"/>
              <p:nvPr/>
            </p:nvSpPr>
            <p:spPr>
              <a:xfrm>
                <a:off x="479376" y="1743572"/>
                <a:ext cx="2085571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694" name="yt_shape_116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743572"/>
                <a:ext cx="2085571" cy="722698"/>
              </a:xfrm>
              <a:prstGeom prst="rect">
                <a:avLst/>
              </a:prstGeom>
              <a:blipFill>
                <a:blip r:embed="rId2"/>
                <a:stretch>
                  <a:fillRect l="-9064" r="-7895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696" name="yt_shape_11696"/>
              <p:cNvSpPr txBox="1"/>
              <p:nvPr/>
            </p:nvSpPr>
            <p:spPr>
              <a:xfrm>
                <a:off x="479376" y="2517058"/>
                <a:ext cx="4398833" cy="35667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12−4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9−4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0625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9−4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696" name="yt_shape_116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517058"/>
                <a:ext cx="4398833" cy="3566746"/>
              </a:xfrm>
              <a:prstGeom prst="rect">
                <a:avLst/>
              </a:prstGeom>
              <a:blipFill>
                <a:blip r:embed="rId3"/>
                <a:stretch>
                  <a:fillRect l="-4300" r="-3329" b="-18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87986">
            <a:extLst>
              <a:ext uri="{FF2B5EF4-FFF2-40B4-BE49-F238E27FC236}">
                <a16:creationId xmlns:a16="http://schemas.microsoft.com/office/drawing/2014/main" id="{E247AD3D-8881-C38B-1216-B12EC9F7C8E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6" y="804743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698">
                <a:extLst>
                  <a:ext uri="{FF2B5EF4-FFF2-40B4-BE49-F238E27FC236}">
                    <a16:creationId xmlns:a16="http://schemas.microsoft.com/office/drawing/2014/main" id="{9803F2FE-5FA9-C36B-792B-2767DA5A25D5}"/>
                  </a:ext>
                </a:extLst>
              </p:cNvPr>
              <p:cNvSpPr txBox="1"/>
              <p:nvPr/>
            </p:nvSpPr>
            <p:spPr>
              <a:xfrm>
                <a:off x="479376" y="6053257"/>
                <a:ext cx="1393074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1698">
                <a:extLst>
                  <a:ext uri="{FF2B5EF4-FFF2-40B4-BE49-F238E27FC236}">
                    <a16:creationId xmlns:a16="http://schemas.microsoft.com/office/drawing/2014/main" id="{9803F2FE-5FA9-C36B-792B-2767DA5A25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053257"/>
                <a:ext cx="1393074" cy="722698"/>
              </a:xfrm>
              <a:prstGeom prst="rect">
                <a:avLst/>
              </a:prstGeom>
              <a:blipFill>
                <a:blip r:embed="rId5"/>
                <a:stretch>
                  <a:fillRect l="-13596" r="-12719" b="-1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6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6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96" grpId="0" build="allAtOnce"/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00" name="yt_shape_11700"/>
              <p:cNvSpPr txBox="1"/>
              <p:nvPr/>
            </p:nvSpPr>
            <p:spPr>
              <a:xfrm>
                <a:off x="540000" y="900000"/>
                <a:ext cx="3129318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700" name="yt_shape_11700" descr="{&quot;rangeId&quot;:8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129318" cy="466666"/>
              </a:xfrm>
              <a:prstGeom prst="rect">
                <a:avLst/>
              </a:prstGeom>
              <a:blipFill>
                <a:blip r:embed="rId2"/>
                <a:stretch>
                  <a:fillRect l="-6043" t="-5263" r="-487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02" name="yt_shape_11702"/>
              <p:cNvSpPr txBox="1"/>
              <p:nvPr/>
            </p:nvSpPr>
            <p:spPr>
              <a:xfrm>
                <a:off x="540000" y="1417454"/>
                <a:ext cx="8938986" cy="9935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702" name="yt_shape_11702" descr="{&quot;rangeId&quot;: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7454"/>
                <a:ext cx="8938986" cy="993542"/>
              </a:xfrm>
              <a:prstGeom prst="rect">
                <a:avLst/>
              </a:prstGeom>
              <a:blipFill>
                <a:blip r:embed="rId3"/>
                <a:stretch>
                  <a:fillRect l="-2115" t="-2454" r="-955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0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4" name="yt_shape_11704"/>
          <p:cNvSpPr txBox="1"/>
          <p:nvPr/>
        </p:nvSpPr>
        <p:spPr>
          <a:xfrm>
            <a:off x="540000" y="900000"/>
            <a:ext cx="43858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利用作商法比较大小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05" name="yt_shape_11705"/>
              <p:cNvSpPr txBox="1"/>
              <p:nvPr/>
            </p:nvSpPr>
            <p:spPr>
              <a:xfrm>
                <a:off x="540000" y="1399565"/>
                <a:ext cx="5360698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利用作商法比较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05" name="yt_shape_11705" descr="{&quot;rangeId&quot;:1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5360698" cy="465577"/>
              </a:xfrm>
              <a:prstGeom prst="rect">
                <a:avLst/>
              </a:prstGeom>
              <a:blipFill>
                <a:blip r:embed="rId2"/>
                <a:stretch>
                  <a:fillRect l="-3527" t="-5263" r="-250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07" name="yt_shape_11707"/>
              <p:cNvSpPr txBox="1"/>
              <p:nvPr/>
            </p:nvSpPr>
            <p:spPr>
              <a:xfrm>
                <a:off x="540000" y="1915930"/>
                <a:ext cx="4858831" cy="37008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(4−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)(2−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)(2−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07" name="yt_shape_11707" descr="{&quot;rangeId&quot;:1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5930"/>
                <a:ext cx="4858831" cy="3700885"/>
              </a:xfrm>
              <a:prstGeom prst="rect">
                <a:avLst/>
              </a:prstGeom>
              <a:blipFill>
                <a:blip r:embed="rId3"/>
                <a:stretch>
                  <a:fillRect l="-3890" r="-2760" b="-4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88016">
            <a:extLst>
              <a:ext uri="{FF2B5EF4-FFF2-40B4-BE49-F238E27FC236}">
                <a16:creationId xmlns:a16="http://schemas.microsoft.com/office/drawing/2014/main" id="{4BAF6F6D-73E6-8A20-897F-17BA6834FD9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0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09" name="yt_shape_11709"/>
              <p:cNvSpPr txBox="1"/>
              <p:nvPr/>
            </p:nvSpPr>
            <p:spPr>
              <a:xfrm>
                <a:off x="540000" y="900000"/>
                <a:ext cx="4834785" cy="7485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利用作商法比较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709" name="yt_shape_11709" descr="{&quot;rangeId&quot;:1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34785" cy="748538"/>
              </a:xfrm>
              <a:prstGeom prst="rect">
                <a:avLst/>
              </a:prstGeom>
              <a:blipFill>
                <a:blip r:embed="rId2"/>
                <a:stretch>
                  <a:fillRect l="-3909" r="-3026" b="-10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11" name="yt_shape_11711"/>
              <p:cNvSpPr txBox="1"/>
              <p:nvPr/>
            </p:nvSpPr>
            <p:spPr>
              <a:xfrm>
                <a:off x="540000" y="1699326"/>
                <a:ext cx="7342203" cy="15428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5+4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8+4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9+4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1711" name="yt_shape_11711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99326"/>
                <a:ext cx="7342203" cy="1542858"/>
              </a:xfrm>
              <a:prstGeom prst="rect">
                <a:avLst/>
              </a:prstGeom>
              <a:blipFill>
                <a:blip r:embed="rId3"/>
                <a:stretch>
                  <a:fillRect l="-2575" r="-1661" b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713">
                <a:extLst>
                  <a:ext uri="{FF2B5EF4-FFF2-40B4-BE49-F238E27FC236}">
                    <a16:creationId xmlns:a16="http://schemas.microsoft.com/office/drawing/2014/main" id="{AC94CD98-29B0-E886-07C8-39A1899610C7}"/>
                  </a:ext>
                </a:extLst>
              </p:cNvPr>
              <p:cNvSpPr txBox="1"/>
              <p:nvPr/>
            </p:nvSpPr>
            <p:spPr>
              <a:xfrm>
                <a:off x="568888" y="3292972"/>
                <a:ext cx="1833964" cy="7485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1713">
                <a:extLst>
                  <a:ext uri="{FF2B5EF4-FFF2-40B4-BE49-F238E27FC236}">
                    <a16:creationId xmlns:a16="http://schemas.microsoft.com/office/drawing/2014/main" id="{AC94CD98-29B0-E886-07C8-39A1899610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888" y="3292972"/>
                <a:ext cx="1833964" cy="748538"/>
              </a:xfrm>
              <a:prstGeom prst="rect">
                <a:avLst/>
              </a:prstGeom>
              <a:blipFill>
                <a:blip r:embed="rId4"/>
                <a:stretch>
                  <a:fillRect l="-9967" r="-9635" b="-105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7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11" grpId="0" build="allAtOnce"/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5" name="yt_shape_11715"/>
          <p:cNvSpPr txBox="1"/>
          <p:nvPr/>
        </p:nvSpPr>
        <p:spPr>
          <a:xfrm>
            <a:off x="540000" y="900000"/>
            <a:ext cx="43858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利用有理化比较大小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16" name="yt_shape_11716"/>
              <p:cNvSpPr txBox="1"/>
              <p:nvPr/>
            </p:nvSpPr>
            <p:spPr>
              <a:xfrm>
                <a:off x="540000" y="1399565"/>
                <a:ext cx="3486724" cy="708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比较大小：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16" name="yt_shape_11716" descr="{&quot;rangeId&quot;:1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3486724" cy="708784"/>
              </a:xfrm>
              <a:prstGeom prst="rect">
                <a:avLst/>
              </a:prstGeom>
              <a:blipFill>
                <a:blip r:embed="rId2"/>
                <a:stretch>
                  <a:fillRect l="-5420" r="-4371" b="-10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18" name="yt_shape_11718"/>
              <p:cNvSpPr txBox="1"/>
              <p:nvPr/>
            </p:nvSpPr>
            <p:spPr>
              <a:xfrm>
                <a:off x="540000" y="2159137"/>
                <a:ext cx="4703852" cy="22140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−2)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18" name="yt_shape_11718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59137"/>
                <a:ext cx="4703852" cy="2214004"/>
              </a:xfrm>
              <a:prstGeom prst="rect">
                <a:avLst/>
              </a:prstGeom>
              <a:blipFill>
                <a:blip r:embed="rId3"/>
                <a:stretch>
                  <a:fillRect l="-4021" r="-2853" b="-7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88046">
            <a:extLst>
              <a:ext uri="{FF2B5EF4-FFF2-40B4-BE49-F238E27FC236}">
                <a16:creationId xmlns:a16="http://schemas.microsoft.com/office/drawing/2014/main" id="{7A6E856A-C3D5-820B-936A-D25F7E6CB9B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720">
                <a:extLst>
                  <a:ext uri="{FF2B5EF4-FFF2-40B4-BE49-F238E27FC236}">
                    <a16:creationId xmlns:a16="http://schemas.microsoft.com/office/drawing/2014/main" id="{67560E78-993B-00FE-A373-12ECFFEBB998}"/>
                  </a:ext>
                </a:extLst>
              </p:cNvPr>
              <p:cNvSpPr txBox="1"/>
              <p:nvPr/>
            </p:nvSpPr>
            <p:spPr>
              <a:xfrm>
                <a:off x="540000" y="4409541"/>
                <a:ext cx="2024785" cy="708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1720">
                <a:extLst>
                  <a:ext uri="{FF2B5EF4-FFF2-40B4-BE49-F238E27FC236}">
                    <a16:creationId xmlns:a16="http://schemas.microsoft.com/office/drawing/2014/main" id="{67560E78-993B-00FE-A373-12ECFFEBB9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09541"/>
                <a:ext cx="2024785" cy="708784"/>
              </a:xfrm>
              <a:prstGeom prst="rect">
                <a:avLst/>
              </a:prstGeom>
              <a:blipFill>
                <a:blip r:embed="rId5"/>
                <a:stretch>
                  <a:fillRect l="-9337" r="-8133" b="-10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7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18" grpId="0" build="allAtOnce"/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509</Words>
  <Application>Microsoft Office PowerPoint</Application>
  <PresentationFormat>宽屏</PresentationFormat>
  <Paragraphs>48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shi jiaqing</cp:lastModifiedBy>
  <cp:revision>44</cp:revision>
  <dcterms:created xsi:type="dcterms:W3CDTF">2023-05-05T05:33:00Z</dcterms:created>
  <dcterms:modified xsi:type="dcterms:W3CDTF">2023-05-23T06:19:22Z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