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400" r:id="rId3"/>
    <p:sldId id="399" r:id="rId4"/>
    <p:sldId id="398" r:id="rId5"/>
    <p:sldId id="397" r:id="rId6"/>
    <p:sldId id="396" r:id="rId7"/>
    <p:sldId id="395" r:id="rId8"/>
    <p:sldId id="393" r:id="rId9"/>
    <p:sldId id="392" r:id="rId10"/>
    <p:sldId id="390" r:id="rId11"/>
    <p:sldId id="389" r:id="rId12"/>
    <p:sldId id="388" r:id="rId13"/>
    <p:sldId id="386" r:id="rId14"/>
    <p:sldId id="385" r:id="rId15"/>
    <p:sldId id="384" r:id="rId16"/>
    <p:sldId id="383" r:id="rId17"/>
    <p:sldId id="381" r:id="rId18"/>
    <p:sldId id="380" r:id="rId19"/>
    <p:sldId id="379" r:id="rId20"/>
    <p:sldId id="378" r:id="rId21"/>
    <p:sldId id="377" r:id="rId22"/>
    <p:sldId id="376" r:id="rId23"/>
    <p:sldId id="374" r:id="rId24"/>
    <p:sldId id="373" r:id="rId25"/>
    <p:sldId id="372" r:id="rId26"/>
    <p:sldId id="371" r:id="rId27"/>
    <p:sldId id="370" r:id="rId28"/>
    <p:sldId id="368" r:id="rId29"/>
    <p:sldId id="367" r:id="rId30"/>
    <p:sldId id="365" r:id="rId31"/>
    <p:sldId id="364" r:id="rId32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3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25"/>
          <a:stretch>
            <a:fillRect/>
          </a:stretch>
        </p:blipFill>
        <p:spPr>
          <a:xfrm>
            <a:off x="335280" y="1917065"/>
            <a:ext cx="11520170" cy="293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642918"/>
            <a:ext cx="11520000" cy="5073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0908" y="3714752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4" r="29769"/>
          <a:stretch>
            <a:fillRect/>
          </a:stretch>
        </p:blipFill>
        <p:spPr>
          <a:xfrm>
            <a:off x="8839164" y="4572008"/>
            <a:ext cx="3100797" cy="221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1002725"/>
            <a:ext cx="11520000" cy="4497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3557" y="2859186"/>
            <a:ext cx="895370" cy="529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67240" y="4429132"/>
            <a:ext cx="589654" cy="959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1034888"/>
            <a:ext cx="11520000" cy="2536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621124" y="2214554"/>
            <a:ext cx="1689717" cy="1266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056"/>
          <a:stretch>
            <a:fillRect/>
          </a:stretch>
        </p:blipFill>
        <p:spPr>
          <a:xfrm>
            <a:off x="4738678" y="3857628"/>
            <a:ext cx="2643206" cy="287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485699"/>
            <a:ext cx="11520000" cy="144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10411" y="2357922"/>
            <a:ext cx="657555" cy="49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5" r="41709"/>
          <a:stretch>
            <a:fillRect/>
          </a:stretch>
        </p:blipFill>
        <p:spPr>
          <a:xfrm>
            <a:off x="4024298" y="3143248"/>
            <a:ext cx="3643338" cy="287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5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8366" y="2500306"/>
            <a:ext cx="2033056" cy="59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/>
          <a:stretch>
            <a:fillRect/>
          </a:stretch>
        </p:blipFill>
        <p:spPr>
          <a:xfrm>
            <a:off x="4024298" y="3500438"/>
            <a:ext cx="4376200" cy="287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142984"/>
            <a:ext cx="11520000" cy="176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96198" y="2357430"/>
            <a:ext cx="714379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3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8744" y="2500306"/>
            <a:ext cx="714379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17"/>
          <a:stretch>
            <a:fillRect/>
          </a:stretch>
        </p:blipFill>
        <p:spPr>
          <a:xfrm>
            <a:off x="4524364" y="3214686"/>
            <a:ext cx="2947108" cy="356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1214422"/>
            <a:ext cx="11520000" cy="1430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53552" y="2027468"/>
            <a:ext cx="771604" cy="47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46"/>
          <a:stretch>
            <a:fillRect/>
          </a:stretch>
        </p:blipFill>
        <p:spPr>
          <a:xfrm>
            <a:off x="4024298" y="3143248"/>
            <a:ext cx="6572628" cy="356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28670"/>
            <a:ext cx="11520000" cy="514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42678" y="4000504"/>
            <a:ext cx="6667834" cy="72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6366" y="5029306"/>
            <a:ext cx="6540694" cy="834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94277"/>
            <a:ext cx="11520000" cy="3934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2052" y="3023211"/>
            <a:ext cx="5381058" cy="142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60"/>
          <a:stretch>
            <a:fillRect/>
          </a:stretch>
        </p:blipFill>
        <p:spPr>
          <a:xfrm>
            <a:off x="452398" y="2214554"/>
            <a:ext cx="11520000" cy="187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88"/>
          <a:stretch>
            <a:fillRect/>
          </a:stretch>
        </p:blipFill>
        <p:spPr>
          <a:xfrm>
            <a:off x="523836" y="1114314"/>
            <a:ext cx="11520000" cy="6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0829058" y="2500306"/>
            <a:ext cx="571503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00" y="900000"/>
            <a:ext cx="9162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2843" y="2214554"/>
            <a:ext cx="2011137" cy="401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8276" y="2690749"/>
            <a:ext cx="2269834" cy="497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7697" y="3295358"/>
            <a:ext cx="1489131" cy="412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8276" y="3786190"/>
            <a:ext cx="2885044" cy="429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97697" y="4286257"/>
            <a:ext cx="5026589" cy="467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58276" y="4917253"/>
            <a:ext cx="4654437" cy="412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12570" y="5358765"/>
            <a:ext cx="554863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558290" y="5862955"/>
            <a:ext cx="3808095" cy="91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3" grpId="0" animBg="1"/>
      <p:bldP spid="14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92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2382" y="2099526"/>
            <a:ext cx="3097668" cy="422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6475" y="2586796"/>
            <a:ext cx="1502347" cy="47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6475" y="3154774"/>
            <a:ext cx="2080173" cy="433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56476" y="3656211"/>
            <a:ext cx="2826764" cy="44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56476" y="4218917"/>
            <a:ext cx="3201226" cy="39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56476" y="4694768"/>
            <a:ext cx="4137233" cy="46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56475" y="5239905"/>
            <a:ext cx="2503912" cy="44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56475" y="5773624"/>
            <a:ext cx="3266642" cy="433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256475" y="6315468"/>
            <a:ext cx="5447996" cy="39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589758"/>
            <a:ext cx="10800000" cy="493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9255" y="3500755"/>
            <a:ext cx="1087120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5340" y="4857760"/>
            <a:ext cx="10667470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778" y="5500702"/>
            <a:ext cx="10800000" cy="123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023902" y="5572140"/>
            <a:ext cx="650085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5340" y="6215082"/>
            <a:ext cx="650085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17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47946" y="3979939"/>
            <a:ext cx="400174" cy="44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10603" y="3979939"/>
            <a:ext cx="400173" cy="44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04" y="900000"/>
            <a:ext cx="11417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09414" y="1759629"/>
            <a:ext cx="873441" cy="52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0960" y="3286124"/>
            <a:ext cx="9888765" cy="729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0960" y="4286256"/>
            <a:ext cx="6128124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0960" y="5309891"/>
            <a:ext cx="7831750" cy="548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1089330"/>
            <a:ext cx="11520000" cy="512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050004"/>
            <a:ext cx="11520000" cy="502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00000"/>
            <a:ext cx="11520000" cy="1935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836" y="1000108"/>
            <a:ext cx="1078713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3143248"/>
            <a:ext cx="11520000" cy="116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09522" y="1714488"/>
            <a:ext cx="10787138" cy="121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9522" y="3143248"/>
            <a:ext cx="10787138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9522" y="3857628"/>
            <a:ext cx="1078713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82" y="900000"/>
            <a:ext cx="11520000" cy="520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399" y="1105019"/>
            <a:ext cx="10634578" cy="466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398" y="1785926"/>
            <a:ext cx="3913886" cy="457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2398" y="2448139"/>
            <a:ext cx="10128991" cy="480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2399" y="3059131"/>
            <a:ext cx="6543426" cy="54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2398" y="3853264"/>
            <a:ext cx="8034173" cy="409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52399" y="4543524"/>
            <a:ext cx="2582766" cy="433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2398" y="5174127"/>
            <a:ext cx="7261551" cy="469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404664"/>
            <a:ext cx="11520000" cy="339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3712082"/>
            <a:ext cx="4483100" cy="2991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1366684"/>
            <a:ext cx="11520000" cy="2705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29058" y="1466792"/>
            <a:ext cx="500065" cy="50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5794"/>
            <a:ext cx="10191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20" y="764704"/>
            <a:ext cx="11520000" cy="2834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836" y="1007689"/>
            <a:ext cx="2056498" cy="46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3836" y="1692449"/>
            <a:ext cx="4781097" cy="47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3837" y="2370526"/>
            <a:ext cx="10596495" cy="49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3837" y="3040653"/>
            <a:ext cx="3914653" cy="46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188" y="3599400"/>
            <a:ext cx="7649472" cy="3012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540" y="3620670"/>
            <a:ext cx="4483100" cy="2991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00000"/>
            <a:ext cx="11520000" cy="523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85521" y="1933060"/>
            <a:ext cx="443603" cy="425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29059" y="4786322"/>
            <a:ext cx="571504" cy="5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214075"/>
            <a:ext cx="11520000" cy="3643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00497" y="1385621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76"/>
          <a:stretch>
            <a:fillRect/>
          </a:stretch>
        </p:blipFill>
        <p:spPr>
          <a:xfrm>
            <a:off x="479335" y="981280"/>
            <a:ext cx="11520000" cy="2243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55996" y="1867206"/>
            <a:ext cx="500066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4" r="55194"/>
          <a:stretch>
            <a:fillRect/>
          </a:stretch>
        </p:blipFill>
        <p:spPr>
          <a:xfrm>
            <a:off x="3359695" y="3501388"/>
            <a:ext cx="5161686" cy="277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60" y="1165546"/>
            <a:ext cx="11520000" cy="601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8" t="44724"/>
          <a:stretch>
            <a:fillRect/>
          </a:stretch>
        </p:blipFill>
        <p:spPr>
          <a:xfrm>
            <a:off x="3524232" y="3571876"/>
            <a:ext cx="5358182" cy="277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1"/>
          <a:stretch>
            <a:fillRect/>
          </a:stretch>
        </p:blipFill>
        <p:spPr>
          <a:xfrm>
            <a:off x="862544" y="1785926"/>
            <a:ext cx="10948496" cy="166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878279" y="2091816"/>
            <a:ext cx="295140" cy="334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83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53652" y="2928934"/>
            <a:ext cx="500065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642918"/>
            <a:ext cx="11520000" cy="4517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8032" y="3386232"/>
            <a:ext cx="642941" cy="5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8"/>
          <a:stretch>
            <a:fillRect/>
          </a:stretch>
        </p:blipFill>
        <p:spPr>
          <a:xfrm>
            <a:off x="5157472" y="4714884"/>
            <a:ext cx="1704382" cy="207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41</cp:revision>
  <dcterms:created xsi:type="dcterms:W3CDTF">2015-09-16T06:52:00Z</dcterms:created>
  <dcterms:modified xsi:type="dcterms:W3CDTF">2023-05-25T18:54:02Z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2052-11.1.0.14036</vt:lpwstr>
  </property>
</Properties>
</file>