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5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250" y="3086100"/>
            <a:ext cx="120015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83205"/>
            <a:ext cx="11520000" cy="574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191135" y="783000"/>
            <a:ext cx="11421110" cy="181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135" y="2871515"/>
            <a:ext cx="7705065" cy="155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263525" y="4704760"/>
            <a:ext cx="11508105" cy="178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2300238"/>
            <a:ext cx="2592288" cy="228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6917"/>
            <a:ext cx="11520000" cy="440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119380" y="836712"/>
            <a:ext cx="11511280" cy="175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135" y="2636937"/>
            <a:ext cx="11433175" cy="214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920" y="4099076"/>
            <a:ext cx="2592288" cy="228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0000"/>
            <a:ext cx="997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3501390"/>
            <a:ext cx="9618980" cy="236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95325" y="5949315"/>
            <a:ext cx="861250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04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1225" y="2277110"/>
            <a:ext cx="9044305" cy="336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839470" y="5853430"/>
            <a:ext cx="8605520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14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6"/>
          <a:stretch>
            <a:fillRect/>
          </a:stretch>
        </p:blipFill>
        <p:spPr>
          <a:xfrm>
            <a:off x="551136" y="836712"/>
            <a:ext cx="9518650" cy="547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9336" y="836712"/>
            <a:ext cx="10307320" cy="152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auto">
          <a:xfrm>
            <a:off x="479381" y="2636937"/>
            <a:ext cx="9862820" cy="212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auto">
          <a:xfrm>
            <a:off x="262846" y="5013107"/>
            <a:ext cx="871029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3560" y="2185269"/>
            <a:ext cx="2573862" cy="3008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2859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4"/>
          <a:stretch>
            <a:fillRect/>
          </a:stretch>
        </p:blipFill>
        <p:spPr>
          <a:xfrm>
            <a:off x="983615" y="4004945"/>
            <a:ext cx="10224860" cy="109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908890"/>
            <a:ext cx="9513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525" y="908685"/>
            <a:ext cx="10553065" cy="198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191135" y="2997200"/>
            <a:ext cx="10307320" cy="84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191135" y="4005580"/>
            <a:ext cx="10307320" cy="1275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263525" y="5301615"/>
            <a:ext cx="10307320" cy="84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41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59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2023-05-25T19:52:11Z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