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9" r:id="rId3"/>
    <p:sldId id="397" r:id="rId4"/>
    <p:sldId id="396" r:id="rId5"/>
    <p:sldId id="395" r:id="rId6"/>
    <p:sldId id="391" r:id="rId7"/>
    <p:sldId id="390" r:id="rId8"/>
    <p:sldId id="389" r:id="rId9"/>
    <p:sldId id="388" r:id="rId10"/>
    <p:sldId id="385" r:id="rId11"/>
    <p:sldId id="384" r:id="rId12"/>
    <p:sldId id="383" r:id="rId13"/>
    <p:sldId id="381" r:id="rId14"/>
    <p:sldId id="380" r:id="rId15"/>
    <p:sldId id="379" r:id="rId16"/>
    <p:sldId id="378" r:id="rId17"/>
    <p:sldId id="376" r:id="rId18"/>
    <p:sldId id="375" r:id="rId19"/>
    <p:sldId id="374" r:id="rId20"/>
    <p:sldId id="373" r:id="rId21"/>
    <p:sldId id="371" r:id="rId22"/>
    <p:sldId id="370" r:id="rId23"/>
    <p:sldId id="369" r:id="rId24"/>
    <p:sldId id="368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3" d="100"/>
          <a:sy n="103" d="100"/>
        </p:scale>
        <p:origin x="7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930E4-10CD-8968-1F77-4228BDFEE3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16832"/>
            <a:ext cx="11520000" cy="2907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89D958-61BF-2EB5-2872-008ECB1A31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68" y="897394"/>
            <a:ext cx="11520000" cy="14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6B9332-5570-2F30-659D-B140061B1CDB}"/>
              </a:ext>
            </a:extLst>
          </p:cNvPr>
          <p:cNvSpPr/>
          <p:nvPr/>
        </p:nvSpPr>
        <p:spPr bwMode="auto">
          <a:xfrm>
            <a:off x="10438182" y="1767080"/>
            <a:ext cx="456991" cy="324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9E54BDB-C54E-905E-8279-4E0897EAF6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276872"/>
            <a:ext cx="5989644" cy="3343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971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6E9C9-8B64-90F1-F6C3-DB8D3BD2B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908720"/>
            <a:ext cx="11520000" cy="2626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188F1C-85B3-95CF-1AF4-8D4B154437E5}"/>
              </a:ext>
            </a:extLst>
          </p:cNvPr>
          <p:cNvSpPr/>
          <p:nvPr/>
        </p:nvSpPr>
        <p:spPr bwMode="auto">
          <a:xfrm>
            <a:off x="7219438" y="2523005"/>
            <a:ext cx="1218644" cy="811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6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9411E-F59A-68F6-77D0-A49810F46B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8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495DFA-00F3-6E00-98CB-A6F2EBA830FA}"/>
              </a:ext>
            </a:extLst>
          </p:cNvPr>
          <p:cNvSpPr/>
          <p:nvPr/>
        </p:nvSpPr>
        <p:spPr bwMode="auto">
          <a:xfrm>
            <a:off x="1462611" y="3789040"/>
            <a:ext cx="4633389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8672EC-9D4E-C61D-0F74-BECB94A27B79}"/>
              </a:ext>
            </a:extLst>
          </p:cNvPr>
          <p:cNvSpPr/>
          <p:nvPr/>
        </p:nvSpPr>
        <p:spPr bwMode="auto">
          <a:xfrm>
            <a:off x="2639616" y="4941168"/>
            <a:ext cx="2561057" cy="443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9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049F4C-0D1B-5640-8FE8-981BC94144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520000" cy="2025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136E5A-B26A-66E6-5021-84F5D96B5109}"/>
              </a:ext>
            </a:extLst>
          </p:cNvPr>
          <p:cNvSpPr/>
          <p:nvPr/>
        </p:nvSpPr>
        <p:spPr bwMode="auto">
          <a:xfrm>
            <a:off x="945349" y="1778215"/>
            <a:ext cx="3655933" cy="372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C58D8E-1D91-C64E-2820-FB08BFE1B226}"/>
              </a:ext>
            </a:extLst>
          </p:cNvPr>
          <p:cNvSpPr/>
          <p:nvPr/>
        </p:nvSpPr>
        <p:spPr bwMode="auto">
          <a:xfrm>
            <a:off x="2373448" y="2475722"/>
            <a:ext cx="2227834" cy="45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39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7FFEFA-DD80-A9AF-FD2A-6CCD173A0F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764704"/>
            <a:ext cx="10154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0FBC3A-A9B9-4CC1-2FE9-58E03F212AD9}"/>
              </a:ext>
            </a:extLst>
          </p:cNvPr>
          <p:cNvSpPr/>
          <p:nvPr/>
        </p:nvSpPr>
        <p:spPr bwMode="auto">
          <a:xfrm>
            <a:off x="1566036" y="2175316"/>
            <a:ext cx="4867628" cy="33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FA4F4D-A516-51A0-4D61-9B85F7544097}"/>
              </a:ext>
            </a:extLst>
          </p:cNvPr>
          <p:cNvSpPr/>
          <p:nvPr/>
        </p:nvSpPr>
        <p:spPr bwMode="auto">
          <a:xfrm>
            <a:off x="2791335" y="2796657"/>
            <a:ext cx="2584878" cy="319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7A404C-0650-7BB5-1359-6F6B10830FEA}"/>
              </a:ext>
            </a:extLst>
          </p:cNvPr>
          <p:cNvSpPr/>
          <p:nvPr/>
        </p:nvSpPr>
        <p:spPr bwMode="auto">
          <a:xfrm>
            <a:off x="1566036" y="5357590"/>
            <a:ext cx="3835355" cy="327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9AAECB-5BAC-C62A-AB0A-5838344B3572}"/>
              </a:ext>
            </a:extLst>
          </p:cNvPr>
          <p:cNvSpPr/>
          <p:nvPr/>
        </p:nvSpPr>
        <p:spPr bwMode="auto">
          <a:xfrm>
            <a:off x="2791334" y="5978931"/>
            <a:ext cx="1983921" cy="33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57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366BC-8D7C-A49B-3AC0-CBA6B97B92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944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DB5EF0-0272-037D-EF3C-72F38324B550}"/>
              </a:ext>
            </a:extLst>
          </p:cNvPr>
          <p:cNvSpPr/>
          <p:nvPr/>
        </p:nvSpPr>
        <p:spPr bwMode="auto">
          <a:xfrm>
            <a:off x="1318872" y="3353292"/>
            <a:ext cx="4001727" cy="32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9809A9-5F35-BE17-6953-7C278F3D8AA5}"/>
              </a:ext>
            </a:extLst>
          </p:cNvPr>
          <p:cNvSpPr/>
          <p:nvPr/>
        </p:nvSpPr>
        <p:spPr bwMode="auto">
          <a:xfrm>
            <a:off x="1409322" y="3939452"/>
            <a:ext cx="2029804" cy="281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7F7BF4-54DC-0640-742F-115E4C201E33}"/>
              </a:ext>
            </a:extLst>
          </p:cNvPr>
          <p:cNvSpPr/>
          <p:nvPr/>
        </p:nvSpPr>
        <p:spPr bwMode="auto">
          <a:xfrm>
            <a:off x="3479112" y="3939452"/>
            <a:ext cx="2160240" cy="29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B88394-1422-74BD-22A0-33DC9A77A3A4}"/>
              </a:ext>
            </a:extLst>
          </p:cNvPr>
          <p:cNvSpPr/>
          <p:nvPr/>
        </p:nvSpPr>
        <p:spPr bwMode="auto">
          <a:xfrm>
            <a:off x="1393708" y="4494351"/>
            <a:ext cx="6445870" cy="1398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35FE28-1FA3-7BDB-6152-DBBA38876C7F}"/>
              </a:ext>
            </a:extLst>
          </p:cNvPr>
          <p:cNvSpPr/>
          <p:nvPr/>
        </p:nvSpPr>
        <p:spPr bwMode="auto">
          <a:xfrm>
            <a:off x="1409323" y="6159045"/>
            <a:ext cx="4014006" cy="29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7F7BF4-54DC-0640-742F-115E4C201E33}"/>
              </a:ext>
            </a:extLst>
          </p:cNvPr>
          <p:cNvSpPr/>
          <p:nvPr/>
        </p:nvSpPr>
        <p:spPr bwMode="auto">
          <a:xfrm>
            <a:off x="5679338" y="3931638"/>
            <a:ext cx="2160240" cy="29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35FE28-1FA3-7BDB-6152-DBBA38876C7F}"/>
              </a:ext>
            </a:extLst>
          </p:cNvPr>
          <p:cNvSpPr/>
          <p:nvPr/>
        </p:nvSpPr>
        <p:spPr bwMode="auto">
          <a:xfrm>
            <a:off x="5423329" y="6141151"/>
            <a:ext cx="1512167" cy="29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9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B2940E-D58F-3E6F-1503-654336C4B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10225136" cy="183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FF4D8F-A724-63AB-33F9-6E140E95D3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603256"/>
            <a:ext cx="10033040" cy="427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4EACC1-CB74-6E2C-F26E-D86465AF6B02}"/>
              </a:ext>
            </a:extLst>
          </p:cNvPr>
          <p:cNvSpPr/>
          <p:nvPr/>
        </p:nvSpPr>
        <p:spPr bwMode="auto">
          <a:xfrm>
            <a:off x="873917" y="4653136"/>
            <a:ext cx="10444165" cy="1037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A650AF-EEA2-FA09-C2A7-E4DA23B8EC22}"/>
              </a:ext>
            </a:extLst>
          </p:cNvPr>
          <p:cNvSpPr/>
          <p:nvPr/>
        </p:nvSpPr>
        <p:spPr bwMode="auto">
          <a:xfrm>
            <a:off x="1415480" y="6093296"/>
            <a:ext cx="2736304" cy="461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A650AF-EEA2-FA09-C2A7-E4DA23B8EC22}"/>
              </a:ext>
            </a:extLst>
          </p:cNvPr>
          <p:cNvSpPr/>
          <p:nvPr/>
        </p:nvSpPr>
        <p:spPr bwMode="auto">
          <a:xfrm>
            <a:off x="4151784" y="5877272"/>
            <a:ext cx="3456384" cy="980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05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B83A82-8165-875C-1568-6684A8B66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80" y="944950"/>
            <a:ext cx="10175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1195FB-5777-3490-374D-02989F2FD8CF}"/>
              </a:ext>
            </a:extLst>
          </p:cNvPr>
          <p:cNvSpPr/>
          <p:nvPr/>
        </p:nvSpPr>
        <p:spPr bwMode="auto">
          <a:xfrm>
            <a:off x="1096542" y="1121792"/>
            <a:ext cx="5481646" cy="40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0DB3FC-B284-4471-EA94-CDEB1B07EC8F}"/>
              </a:ext>
            </a:extLst>
          </p:cNvPr>
          <p:cNvSpPr/>
          <p:nvPr/>
        </p:nvSpPr>
        <p:spPr bwMode="auto">
          <a:xfrm>
            <a:off x="1096542" y="1744950"/>
            <a:ext cx="4826927" cy="32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EF2A05-014B-F47E-C779-23E01BFB3C88}"/>
              </a:ext>
            </a:extLst>
          </p:cNvPr>
          <p:cNvSpPr/>
          <p:nvPr/>
        </p:nvSpPr>
        <p:spPr bwMode="auto">
          <a:xfrm>
            <a:off x="1096541" y="2401791"/>
            <a:ext cx="2119139" cy="353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5008D3-CD08-F226-0AAD-0347B3FEB7E7}"/>
              </a:ext>
            </a:extLst>
          </p:cNvPr>
          <p:cNvSpPr/>
          <p:nvPr/>
        </p:nvSpPr>
        <p:spPr bwMode="auto">
          <a:xfrm>
            <a:off x="1130180" y="2991265"/>
            <a:ext cx="1775600" cy="35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C76C9D-B2E1-3913-C1FB-9D637AF5B809}"/>
              </a:ext>
            </a:extLst>
          </p:cNvPr>
          <p:cNvSpPr/>
          <p:nvPr/>
        </p:nvSpPr>
        <p:spPr bwMode="auto">
          <a:xfrm>
            <a:off x="1096542" y="3622844"/>
            <a:ext cx="4944657" cy="34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32C286-0493-DD16-0A9E-F4EB75303E1C}"/>
              </a:ext>
            </a:extLst>
          </p:cNvPr>
          <p:cNvSpPr/>
          <p:nvPr/>
        </p:nvSpPr>
        <p:spPr bwMode="auto">
          <a:xfrm>
            <a:off x="1096542" y="4246002"/>
            <a:ext cx="5121606" cy="345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09A495-5AC8-21E5-B285-C40FF5B4BB32}"/>
              </a:ext>
            </a:extLst>
          </p:cNvPr>
          <p:cNvSpPr/>
          <p:nvPr/>
        </p:nvSpPr>
        <p:spPr bwMode="auto">
          <a:xfrm>
            <a:off x="3215680" y="4869160"/>
            <a:ext cx="1706323" cy="35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105DE3-0FDA-DBDF-1D4E-3406D5DD500B}"/>
              </a:ext>
            </a:extLst>
          </p:cNvPr>
          <p:cNvSpPr/>
          <p:nvPr/>
        </p:nvSpPr>
        <p:spPr bwMode="auto">
          <a:xfrm>
            <a:off x="1096542" y="4911265"/>
            <a:ext cx="2026636" cy="311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F15FF25-8A72-B288-F7D3-3FCEBA6C3EEB}"/>
              </a:ext>
            </a:extLst>
          </p:cNvPr>
          <p:cNvSpPr/>
          <p:nvPr/>
        </p:nvSpPr>
        <p:spPr bwMode="auto">
          <a:xfrm>
            <a:off x="1096542" y="5500738"/>
            <a:ext cx="5841686" cy="34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35008D3-CD08-F226-0AAD-0347B3FEB7E7}"/>
              </a:ext>
            </a:extLst>
          </p:cNvPr>
          <p:cNvSpPr/>
          <p:nvPr/>
        </p:nvSpPr>
        <p:spPr bwMode="auto">
          <a:xfrm>
            <a:off x="2915552" y="2991265"/>
            <a:ext cx="4238700" cy="35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2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6B8040-BD56-031E-DFA2-EA8CB954E6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9859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D1392-6A06-F4D0-88CE-353843541370}"/>
              </a:ext>
            </a:extLst>
          </p:cNvPr>
          <p:cNvSpPr/>
          <p:nvPr/>
        </p:nvSpPr>
        <p:spPr bwMode="auto">
          <a:xfrm>
            <a:off x="9279442" y="5381936"/>
            <a:ext cx="82440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49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22728-23D6-66CE-8E5D-2DFF4B6A00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896952"/>
            <a:ext cx="11520000" cy="506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064F43-C44B-3EED-04C3-33F45A79E81D}"/>
              </a:ext>
            </a:extLst>
          </p:cNvPr>
          <p:cNvSpPr/>
          <p:nvPr/>
        </p:nvSpPr>
        <p:spPr bwMode="auto">
          <a:xfrm>
            <a:off x="633917" y="2556373"/>
            <a:ext cx="5721917" cy="371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9DAA32-0AB5-500C-66B3-1CACEB5B2C95}"/>
              </a:ext>
            </a:extLst>
          </p:cNvPr>
          <p:cNvSpPr/>
          <p:nvPr/>
        </p:nvSpPr>
        <p:spPr bwMode="auto">
          <a:xfrm>
            <a:off x="2071537" y="3281177"/>
            <a:ext cx="5883768" cy="362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40D0FE-3CAF-8B04-B84B-F67F5474AB4D}"/>
              </a:ext>
            </a:extLst>
          </p:cNvPr>
          <p:cNvSpPr/>
          <p:nvPr/>
        </p:nvSpPr>
        <p:spPr bwMode="auto">
          <a:xfrm>
            <a:off x="1943545" y="3986908"/>
            <a:ext cx="3698240" cy="362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87E478-6E28-44B8-24EB-A9E624632422}"/>
              </a:ext>
            </a:extLst>
          </p:cNvPr>
          <p:cNvSpPr/>
          <p:nvPr/>
        </p:nvSpPr>
        <p:spPr bwMode="auto">
          <a:xfrm>
            <a:off x="2071537" y="4721249"/>
            <a:ext cx="2999007" cy="28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387E478-6E28-44B8-24EB-A9E624632422}"/>
              </a:ext>
            </a:extLst>
          </p:cNvPr>
          <p:cNvSpPr/>
          <p:nvPr/>
        </p:nvSpPr>
        <p:spPr bwMode="auto">
          <a:xfrm>
            <a:off x="2071537" y="5407906"/>
            <a:ext cx="2999007" cy="39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36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990463-12FE-9798-069F-8109006358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64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FD9A62-FA1A-25C5-C66F-FE2E6709B9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77075"/>
            <a:ext cx="11520000" cy="4613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6F39FD-2551-3ED2-72ED-9552FA083FAD}"/>
              </a:ext>
            </a:extLst>
          </p:cNvPr>
          <p:cNvSpPr/>
          <p:nvPr/>
        </p:nvSpPr>
        <p:spPr bwMode="auto">
          <a:xfrm>
            <a:off x="10980665" y="1801144"/>
            <a:ext cx="371305" cy="324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7FB8A6-F359-E81C-B01F-C1D639F80E0F}"/>
              </a:ext>
            </a:extLst>
          </p:cNvPr>
          <p:cNvSpPr/>
          <p:nvPr/>
        </p:nvSpPr>
        <p:spPr bwMode="auto">
          <a:xfrm>
            <a:off x="11009227" y="4021975"/>
            <a:ext cx="333223" cy="333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20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C8FCA-8C7F-B536-2531-3711667C04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68" y="764704"/>
            <a:ext cx="11520000" cy="2136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AA55183-38DC-0358-CD47-B4D5B0AAFF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2708920"/>
            <a:ext cx="11520000" cy="4260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67DFF3-87E2-9682-D7D8-B68BB094336E}"/>
              </a:ext>
            </a:extLst>
          </p:cNvPr>
          <p:cNvSpPr/>
          <p:nvPr/>
        </p:nvSpPr>
        <p:spPr bwMode="auto">
          <a:xfrm>
            <a:off x="3080727" y="6244935"/>
            <a:ext cx="4474710" cy="428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79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7F066-A4D8-26BC-79D3-4E3438D638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7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E0BB0D-AC55-FF15-068E-0854444A319D}"/>
              </a:ext>
            </a:extLst>
          </p:cNvPr>
          <p:cNvSpPr/>
          <p:nvPr/>
        </p:nvSpPr>
        <p:spPr bwMode="auto">
          <a:xfrm>
            <a:off x="681917" y="2901564"/>
            <a:ext cx="6455008" cy="400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BB6E79-06BF-6AE6-EC38-6B3469AE5439}"/>
              </a:ext>
            </a:extLst>
          </p:cNvPr>
          <p:cNvSpPr/>
          <p:nvPr/>
        </p:nvSpPr>
        <p:spPr bwMode="auto">
          <a:xfrm>
            <a:off x="681917" y="3645002"/>
            <a:ext cx="7873587" cy="705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BA99AA-BF51-3838-3714-99A67A8999C3}"/>
              </a:ext>
            </a:extLst>
          </p:cNvPr>
          <p:cNvSpPr/>
          <p:nvPr/>
        </p:nvSpPr>
        <p:spPr bwMode="auto">
          <a:xfrm>
            <a:off x="681917" y="4731565"/>
            <a:ext cx="2637223" cy="381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E146A4-16F1-66F9-4DB4-75399C5C5DC6}"/>
              </a:ext>
            </a:extLst>
          </p:cNvPr>
          <p:cNvSpPr/>
          <p:nvPr/>
        </p:nvSpPr>
        <p:spPr bwMode="auto">
          <a:xfrm>
            <a:off x="681917" y="5455941"/>
            <a:ext cx="2294479" cy="352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01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2F459-2B36-EDBA-8B10-F1F01900A7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41088"/>
            <a:ext cx="8929484" cy="598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861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BCDF2-3331-0110-FBA2-83A0926E42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12" y="900000"/>
            <a:ext cx="11520000" cy="5606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7ABD77-E934-28B6-6860-EBE4FBD6CEC3}"/>
              </a:ext>
            </a:extLst>
          </p:cNvPr>
          <p:cNvSpPr/>
          <p:nvPr/>
        </p:nvSpPr>
        <p:spPr bwMode="auto">
          <a:xfrm>
            <a:off x="984712" y="1090695"/>
            <a:ext cx="8473388" cy="381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CEF98B-E315-C3C4-279E-04410DB32C5D}"/>
              </a:ext>
            </a:extLst>
          </p:cNvPr>
          <p:cNvSpPr/>
          <p:nvPr/>
        </p:nvSpPr>
        <p:spPr bwMode="auto">
          <a:xfrm>
            <a:off x="946629" y="1805802"/>
            <a:ext cx="5702115" cy="371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21565A-46A2-1ADC-A6AA-25110BDAD678}"/>
              </a:ext>
            </a:extLst>
          </p:cNvPr>
          <p:cNvSpPr/>
          <p:nvPr/>
        </p:nvSpPr>
        <p:spPr bwMode="auto">
          <a:xfrm>
            <a:off x="946629" y="2492306"/>
            <a:ext cx="3205155" cy="381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0EDEBC-0172-E30B-A57E-F2C64924C0AB}"/>
              </a:ext>
            </a:extLst>
          </p:cNvPr>
          <p:cNvSpPr/>
          <p:nvPr/>
        </p:nvSpPr>
        <p:spPr bwMode="auto">
          <a:xfrm>
            <a:off x="4151784" y="2492306"/>
            <a:ext cx="2313975" cy="43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D73999-63F6-F6BC-29A2-1C49E06D4581}"/>
              </a:ext>
            </a:extLst>
          </p:cNvPr>
          <p:cNvSpPr/>
          <p:nvPr/>
        </p:nvSpPr>
        <p:spPr bwMode="auto">
          <a:xfrm>
            <a:off x="6528048" y="2496508"/>
            <a:ext cx="4104456" cy="356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4B00FB-418F-6C51-749B-08ADB4FB731B}"/>
              </a:ext>
            </a:extLst>
          </p:cNvPr>
          <p:cNvSpPr/>
          <p:nvPr/>
        </p:nvSpPr>
        <p:spPr bwMode="auto">
          <a:xfrm>
            <a:off x="984713" y="3140967"/>
            <a:ext cx="4463216" cy="42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6C0841-8050-356B-C1B5-791E79F639D5}"/>
              </a:ext>
            </a:extLst>
          </p:cNvPr>
          <p:cNvSpPr/>
          <p:nvPr/>
        </p:nvSpPr>
        <p:spPr bwMode="auto">
          <a:xfrm>
            <a:off x="5519937" y="3197879"/>
            <a:ext cx="3024336" cy="371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F030B2-F4EE-DF44-67D0-036552FCBDBF}"/>
              </a:ext>
            </a:extLst>
          </p:cNvPr>
          <p:cNvSpPr/>
          <p:nvPr/>
        </p:nvSpPr>
        <p:spPr bwMode="auto">
          <a:xfrm>
            <a:off x="946629" y="3903451"/>
            <a:ext cx="6797752" cy="176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BEDF15-8A3C-A571-DA0B-3B5F00AEB089}"/>
              </a:ext>
            </a:extLst>
          </p:cNvPr>
          <p:cNvSpPr/>
          <p:nvPr/>
        </p:nvSpPr>
        <p:spPr bwMode="auto">
          <a:xfrm>
            <a:off x="946629" y="5972496"/>
            <a:ext cx="4861339" cy="40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3CEF98B-E315-C3C4-279E-04410DB32C5D}"/>
              </a:ext>
            </a:extLst>
          </p:cNvPr>
          <p:cNvSpPr/>
          <p:nvPr/>
        </p:nvSpPr>
        <p:spPr bwMode="auto">
          <a:xfrm>
            <a:off x="6686827" y="1786734"/>
            <a:ext cx="4103176" cy="371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6BEDF15-8A3C-A571-DA0B-3B5F00AEB089}"/>
              </a:ext>
            </a:extLst>
          </p:cNvPr>
          <p:cNvSpPr/>
          <p:nvPr/>
        </p:nvSpPr>
        <p:spPr bwMode="auto">
          <a:xfrm>
            <a:off x="5861941" y="5972496"/>
            <a:ext cx="2106268" cy="40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38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49741-6288-0AB6-57E8-AE369F658B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864" y="610413"/>
            <a:ext cx="10897136" cy="254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5D4FEB93-D7E7-693D-8AAA-6AF3AC7C03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864" y="3140968"/>
            <a:ext cx="10946496" cy="3893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16CEB6-6A12-B50B-710A-4D096F1EBC5A}"/>
              </a:ext>
            </a:extLst>
          </p:cNvPr>
          <p:cNvSpPr/>
          <p:nvPr/>
        </p:nvSpPr>
        <p:spPr bwMode="auto">
          <a:xfrm>
            <a:off x="1295540" y="764704"/>
            <a:ext cx="3770181" cy="371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16CEB6-6A12-B50B-710A-4D096F1EBC5A}"/>
              </a:ext>
            </a:extLst>
          </p:cNvPr>
          <p:cNvSpPr/>
          <p:nvPr/>
        </p:nvSpPr>
        <p:spPr bwMode="auto">
          <a:xfrm>
            <a:off x="1294864" y="1412777"/>
            <a:ext cx="458511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16CEB6-6A12-B50B-710A-4D096F1EBC5A}"/>
              </a:ext>
            </a:extLst>
          </p:cNvPr>
          <p:cNvSpPr/>
          <p:nvPr/>
        </p:nvSpPr>
        <p:spPr bwMode="auto">
          <a:xfrm>
            <a:off x="1298582" y="2049300"/>
            <a:ext cx="7677738" cy="455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816CEB6-6A12-B50B-710A-4D096F1EBC5A}"/>
              </a:ext>
            </a:extLst>
          </p:cNvPr>
          <p:cNvSpPr/>
          <p:nvPr/>
        </p:nvSpPr>
        <p:spPr bwMode="auto">
          <a:xfrm>
            <a:off x="1298582" y="2685825"/>
            <a:ext cx="7677738" cy="455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816CEB6-6A12-B50B-710A-4D096F1EBC5A}"/>
              </a:ext>
            </a:extLst>
          </p:cNvPr>
          <p:cNvSpPr/>
          <p:nvPr/>
        </p:nvSpPr>
        <p:spPr bwMode="auto">
          <a:xfrm>
            <a:off x="1298582" y="3211705"/>
            <a:ext cx="7677738" cy="455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816CEB6-6A12-B50B-710A-4D096F1EBC5A}"/>
              </a:ext>
            </a:extLst>
          </p:cNvPr>
          <p:cNvSpPr/>
          <p:nvPr/>
        </p:nvSpPr>
        <p:spPr bwMode="auto">
          <a:xfrm>
            <a:off x="1226852" y="3894419"/>
            <a:ext cx="7677738" cy="1694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816CEB6-6A12-B50B-710A-4D096F1EBC5A}"/>
              </a:ext>
            </a:extLst>
          </p:cNvPr>
          <p:cNvSpPr/>
          <p:nvPr/>
        </p:nvSpPr>
        <p:spPr bwMode="auto">
          <a:xfrm>
            <a:off x="1230570" y="5816811"/>
            <a:ext cx="7677738" cy="40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816CEB6-6A12-B50B-710A-4D096F1EBC5A}"/>
              </a:ext>
            </a:extLst>
          </p:cNvPr>
          <p:cNvSpPr/>
          <p:nvPr/>
        </p:nvSpPr>
        <p:spPr bwMode="auto">
          <a:xfrm>
            <a:off x="1294864" y="6445512"/>
            <a:ext cx="7677738" cy="40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03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273C2-E586-120F-5B1D-7086A8B78B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0878"/>
            <a:ext cx="8565120" cy="6097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367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AB712-FD3C-7D86-79D2-F1A1759C39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857" y="836712"/>
            <a:ext cx="1007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C2B134-3287-6C8F-0F27-6BF4869B2CC8}"/>
              </a:ext>
            </a:extLst>
          </p:cNvPr>
          <p:cNvSpPr/>
          <p:nvPr/>
        </p:nvSpPr>
        <p:spPr bwMode="auto">
          <a:xfrm>
            <a:off x="1025553" y="1036768"/>
            <a:ext cx="5578323" cy="44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03509E-10BE-FB5E-FD18-F8D329D32314}"/>
              </a:ext>
            </a:extLst>
          </p:cNvPr>
          <p:cNvSpPr/>
          <p:nvPr/>
        </p:nvSpPr>
        <p:spPr bwMode="auto">
          <a:xfrm>
            <a:off x="1025553" y="1603600"/>
            <a:ext cx="3558279" cy="333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C384E3-B5A3-17E0-37E7-C280FA0EBF7A}"/>
              </a:ext>
            </a:extLst>
          </p:cNvPr>
          <p:cNvSpPr/>
          <p:nvPr/>
        </p:nvSpPr>
        <p:spPr bwMode="auto">
          <a:xfrm>
            <a:off x="6600056" y="980728"/>
            <a:ext cx="309634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000A75-00CD-F2CA-374A-600468D2DB57}"/>
              </a:ext>
            </a:extLst>
          </p:cNvPr>
          <p:cNvSpPr/>
          <p:nvPr/>
        </p:nvSpPr>
        <p:spPr bwMode="auto">
          <a:xfrm>
            <a:off x="4632199" y="1606347"/>
            <a:ext cx="5578323" cy="316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191A30D-F0D0-E4B0-E4E1-F55A52E5C233}"/>
              </a:ext>
            </a:extLst>
          </p:cNvPr>
          <p:cNvSpPr/>
          <p:nvPr/>
        </p:nvSpPr>
        <p:spPr bwMode="auto">
          <a:xfrm>
            <a:off x="1025552" y="2704814"/>
            <a:ext cx="4782415" cy="374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6F93CD-B50B-1326-855E-721437277DC2}"/>
              </a:ext>
            </a:extLst>
          </p:cNvPr>
          <p:cNvSpPr/>
          <p:nvPr/>
        </p:nvSpPr>
        <p:spPr bwMode="auto">
          <a:xfrm>
            <a:off x="1058857" y="3337435"/>
            <a:ext cx="7413407" cy="65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3443B03-89F0-F070-8F1C-526CCCA8EDF8}"/>
              </a:ext>
            </a:extLst>
          </p:cNvPr>
          <p:cNvSpPr/>
          <p:nvPr/>
        </p:nvSpPr>
        <p:spPr bwMode="auto">
          <a:xfrm>
            <a:off x="1058857" y="4287710"/>
            <a:ext cx="5469191" cy="625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055AD93-5BED-D9B4-638F-FDF58BF29EAC}"/>
              </a:ext>
            </a:extLst>
          </p:cNvPr>
          <p:cNvSpPr/>
          <p:nvPr/>
        </p:nvSpPr>
        <p:spPr bwMode="auto">
          <a:xfrm>
            <a:off x="1025553" y="5212979"/>
            <a:ext cx="6222575" cy="664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DB668C0E-31CE-DACE-B1E7-891B60E63B43}"/>
              </a:ext>
            </a:extLst>
          </p:cNvPr>
          <p:cNvSpPr/>
          <p:nvPr/>
        </p:nvSpPr>
        <p:spPr bwMode="auto">
          <a:xfrm>
            <a:off x="1025553" y="6179924"/>
            <a:ext cx="1686071" cy="416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B6000A75-00CD-F2CA-374A-600468D2DB57}"/>
              </a:ext>
            </a:extLst>
          </p:cNvPr>
          <p:cNvSpPr/>
          <p:nvPr/>
        </p:nvSpPr>
        <p:spPr bwMode="auto">
          <a:xfrm>
            <a:off x="1125463" y="2129649"/>
            <a:ext cx="5678234" cy="382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B668C0E-31CE-DACE-B1E7-891B60E63B43}"/>
              </a:ext>
            </a:extLst>
          </p:cNvPr>
          <p:cNvSpPr/>
          <p:nvPr/>
        </p:nvSpPr>
        <p:spPr bwMode="auto">
          <a:xfrm>
            <a:off x="2791767" y="6153754"/>
            <a:ext cx="1792065" cy="416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DB668C0E-31CE-DACE-B1E7-891B60E63B43}"/>
              </a:ext>
            </a:extLst>
          </p:cNvPr>
          <p:cNvSpPr/>
          <p:nvPr/>
        </p:nvSpPr>
        <p:spPr bwMode="auto">
          <a:xfrm>
            <a:off x="4617136" y="6131931"/>
            <a:ext cx="2270952" cy="416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55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2" grpId="0" animBg="1"/>
      <p:bldP spid="13" grpId="0" animBg="1"/>
      <p:bldP spid="25" grpId="0" animBg="1"/>
      <p:bldP spid="30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9F45C-7909-49C1-388F-DBCC780C31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55" y="908720"/>
            <a:ext cx="100842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BB970E-6EF9-A23C-C261-B0460BCF5F18}"/>
              </a:ext>
            </a:extLst>
          </p:cNvPr>
          <p:cNvSpPr/>
          <p:nvPr/>
        </p:nvSpPr>
        <p:spPr bwMode="auto">
          <a:xfrm>
            <a:off x="1020518" y="1067099"/>
            <a:ext cx="6400607" cy="1492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18890E-1538-9ADC-2AB9-64A17A284D38}"/>
              </a:ext>
            </a:extLst>
          </p:cNvPr>
          <p:cNvSpPr/>
          <p:nvPr/>
        </p:nvSpPr>
        <p:spPr bwMode="auto">
          <a:xfrm>
            <a:off x="1020518" y="2750919"/>
            <a:ext cx="2666919" cy="333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94C6D1-8201-D0BA-80C8-CC04CD2A8B25}"/>
              </a:ext>
            </a:extLst>
          </p:cNvPr>
          <p:cNvSpPr/>
          <p:nvPr/>
        </p:nvSpPr>
        <p:spPr bwMode="auto">
          <a:xfrm>
            <a:off x="1020518" y="3359429"/>
            <a:ext cx="4375415" cy="1498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D3F5BB-61F1-2157-E656-4E8302805940}"/>
              </a:ext>
            </a:extLst>
          </p:cNvPr>
          <p:cNvSpPr/>
          <p:nvPr/>
        </p:nvSpPr>
        <p:spPr bwMode="auto">
          <a:xfrm>
            <a:off x="1020518" y="5043249"/>
            <a:ext cx="2666919" cy="333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645804-D91C-26FF-DE2E-6D275A5247E1}"/>
              </a:ext>
            </a:extLst>
          </p:cNvPr>
          <p:cNvSpPr/>
          <p:nvPr/>
        </p:nvSpPr>
        <p:spPr bwMode="auto">
          <a:xfrm>
            <a:off x="1020518" y="5601744"/>
            <a:ext cx="6833981" cy="350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4B8638-7F1C-430E-3265-F4653CBFCB96}"/>
              </a:ext>
            </a:extLst>
          </p:cNvPr>
          <p:cNvSpPr/>
          <p:nvPr/>
        </p:nvSpPr>
        <p:spPr bwMode="auto">
          <a:xfrm>
            <a:off x="1020518" y="6193582"/>
            <a:ext cx="8042429" cy="333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76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52B3F-EB77-9FDA-BE0F-537EDE50CB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5166"/>
            <a:ext cx="11520000" cy="4887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00D029-EECA-EACE-2D4F-C3595346545D}"/>
              </a:ext>
            </a:extLst>
          </p:cNvPr>
          <p:cNvSpPr/>
          <p:nvPr/>
        </p:nvSpPr>
        <p:spPr bwMode="auto">
          <a:xfrm>
            <a:off x="11009227" y="1156663"/>
            <a:ext cx="333223" cy="323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DE6DC1-EF81-5621-AC56-C84D4AA40FF3}"/>
              </a:ext>
            </a:extLst>
          </p:cNvPr>
          <p:cNvSpPr/>
          <p:nvPr/>
        </p:nvSpPr>
        <p:spPr bwMode="auto">
          <a:xfrm>
            <a:off x="11028268" y="3881562"/>
            <a:ext cx="295140" cy="323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60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108ACE-4C5F-CD34-BEC0-73B3AA34E2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3763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5D9E88-5DF5-2CC4-E305-2DC11AB017CB}"/>
              </a:ext>
            </a:extLst>
          </p:cNvPr>
          <p:cNvSpPr/>
          <p:nvPr/>
        </p:nvSpPr>
        <p:spPr bwMode="auto">
          <a:xfrm>
            <a:off x="10999706" y="1180826"/>
            <a:ext cx="323702" cy="343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10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22A98-008B-3815-D06F-9220FC401B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296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4C1A9A-7389-3B82-E264-082CB3377AAB}"/>
              </a:ext>
            </a:extLst>
          </p:cNvPr>
          <p:cNvSpPr/>
          <p:nvPr/>
        </p:nvSpPr>
        <p:spPr bwMode="auto">
          <a:xfrm>
            <a:off x="10946739" y="2570164"/>
            <a:ext cx="295140" cy="32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789DCC-3351-F732-385E-398F634A77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645024"/>
            <a:ext cx="5077816" cy="3271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421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7663D-A95C-860E-EC90-9BCBDCFC7D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1520000" cy="3397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E685B8-E51E-F9FA-4D10-686B162AE322}"/>
              </a:ext>
            </a:extLst>
          </p:cNvPr>
          <p:cNvSpPr/>
          <p:nvPr/>
        </p:nvSpPr>
        <p:spPr bwMode="auto">
          <a:xfrm>
            <a:off x="11018747" y="1680976"/>
            <a:ext cx="295140" cy="324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6A7D325-37CC-90D3-70BE-0AC05B017C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717032"/>
            <a:ext cx="4005248" cy="3252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117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97666-6351-38F5-4673-72183D87AD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561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478741-4E76-264E-06C1-C22487BEC754}"/>
              </a:ext>
            </a:extLst>
          </p:cNvPr>
          <p:cNvSpPr/>
          <p:nvPr/>
        </p:nvSpPr>
        <p:spPr bwMode="auto">
          <a:xfrm>
            <a:off x="11009227" y="1042064"/>
            <a:ext cx="333223" cy="333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EC271D-73B6-D7C5-736A-A2AF8F52E8E3}"/>
              </a:ext>
            </a:extLst>
          </p:cNvPr>
          <p:cNvSpPr/>
          <p:nvPr/>
        </p:nvSpPr>
        <p:spPr bwMode="auto">
          <a:xfrm>
            <a:off x="11009227" y="5318608"/>
            <a:ext cx="314181" cy="333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42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36C5E-8457-BAD8-C7FC-8D50809A3B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0513168" cy="400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297626-D4A6-68C9-E6FA-8EF5096AF98C}"/>
              </a:ext>
            </a:extLst>
          </p:cNvPr>
          <p:cNvSpPr/>
          <p:nvPr/>
        </p:nvSpPr>
        <p:spPr bwMode="auto">
          <a:xfrm>
            <a:off x="10416481" y="3429000"/>
            <a:ext cx="288032" cy="477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29FDE8A-B250-8DAC-6619-EA6B55EB8D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4085650"/>
            <a:ext cx="2862362" cy="277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843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5778A-1731-5756-C684-7666A5C912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94" y="692696"/>
            <a:ext cx="11158212" cy="487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F237CC-783B-82B1-B967-9197D9CDE168}"/>
              </a:ext>
            </a:extLst>
          </p:cNvPr>
          <p:cNvSpPr/>
          <p:nvPr/>
        </p:nvSpPr>
        <p:spPr bwMode="auto">
          <a:xfrm>
            <a:off x="9984432" y="1454986"/>
            <a:ext cx="1475702" cy="409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A444A1-D9BC-65EF-9B59-15CBED3243D8}"/>
              </a:ext>
            </a:extLst>
          </p:cNvPr>
          <p:cNvSpPr/>
          <p:nvPr/>
        </p:nvSpPr>
        <p:spPr bwMode="auto">
          <a:xfrm>
            <a:off x="1343472" y="2151820"/>
            <a:ext cx="2903801" cy="428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3774D8-EC12-5E61-8222-F7E865A969A0}"/>
              </a:ext>
            </a:extLst>
          </p:cNvPr>
          <p:cNvSpPr/>
          <p:nvPr/>
        </p:nvSpPr>
        <p:spPr bwMode="auto">
          <a:xfrm>
            <a:off x="8904312" y="2929288"/>
            <a:ext cx="2027900" cy="40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60C2BF-62E9-1238-3B45-3F3AE9609E20}"/>
              </a:ext>
            </a:extLst>
          </p:cNvPr>
          <p:cNvSpPr/>
          <p:nvPr/>
        </p:nvSpPr>
        <p:spPr bwMode="auto">
          <a:xfrm>
            <a:off x="1559496" y="5032140"/>
            <a:ext cx="36004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2F10CE2-D3BB-8A80-A272-9442E91A2C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4581128"/>
            <a:ext cx="4799936" cy="2399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702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40</cp:revision>
  <dcterms:created xsi:type="dcterms:W3CDTF">2015-09-16T06:52:26Z</dcterms:created>
  <dcterms:modified xsi:type="dcterms:W3CDTF">2023-05-27T02:55:59Z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