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8"/>
  </p:notesMasterIdLst>
  <p:sldIdLst>
    <p:sldId id="363" r:id="rId2"/>
    <p:sldId id="424" r:id="rId3"/>
    <p:sldId id="422" r:id="rId4"/>
    <p:sldId id="421" r:id="rId5"/>
    <p:sldId id="420" r:id="rId6"/>
    <p:sldId id="418" r:id="rId7"/>
    <p:sldId id="415" r:id="rId8"/>
    <p:sldId id="414" r:id="rId9"/>
    <p:sldId id="411" r:id="rId10"/>
    <p:sldId id="410" r:id="rId11"/>
    <p:sldId id="409" r:id="rId12"/>
    <p:sldId id="405" r:id="rId13"/>
    <p:sldId id="404" r:id="rId14"/>
    <p:sldId id="403" r:id="rId15"/>
    <p:sldId id="401" r:id="rId16"/>
    <p:sldId id="400" r:id="rId17"/>
    <p:sldId id="399" r:id="rId18"/>
    <p:sldId id="398" r:id="rId19"/>
    <p:sldId id="397" r:id="rId20"/>
    <p:sldId id="396" r:id="rId21"/>
    <p:sldId id="395" r:id="rId22"/>
    <p:sldId id="394" r:id="rId23"/>
    <p:sldId id="393" r:id="rId24"/>
    <p:sldId id="392" r:id="rId25"/>
    <p:sldId id="391" r:id="rId26"/>
    <p:sldId id="390" r:id="rId27"/>
    <p:sldId id="388" r:id="rId28"/>
    <p:sldId id="425" r:id="rId29"/>
    <p:sldId id="387" r:id="rId30"/>
    <p:sldId id="386" r:id="rId31"/>
    <p:sldId id="385" r:id="rId32"/>
    <p:sldId id="384" r:id="rId33"/>
    <p:sldId id="383" r:id="rId34"/>
    <p:sldId id="380" r:id="rId35"/>
    <p:sldId id="379" r:id="rId36"/>
    <p:sldId id="378" r:id="rId37"/>
    <p:sldId id="377" r:id="rId38"/>
    <p:sldId id="375" r:id="rId39"/>
    <p:sldId id="372" r:id="rId40"/>
    <p:sldId id="426" r:id="rId41"/>
    <p:sldId id="370" r:id="rId42"/>
    <p:sldId id="369" r:id="rId43"/>
    <p:sldId id="367" r:id="rId44"/>
    <p:sldId id="366" r:id="rId45"/>
    <p:sldId id="365" r:id="rId46"/>
    <p:sldId id="364" r:id="rId4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87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0B9A6-1DDB-4D20-A424-7FD56847576F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9F7A9-FBB6-4C8D-8B5C-9C1708DDFF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815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9F7A9-FBB6-4C8D-8B5C-9C1708DDFFF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387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BB032-11C3-9A9F-2922-50541FFD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44824"/>
            <a:ext cx="11520000" cy="292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18D61-2F04-BC9F-BB27-4136163A5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97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7EFB97-27C1-40CC-4041-845C99F274FC}"/>
              </a:ext>
            </a:extLst>
          </p:cNvPr>
          <p:cNvSpPr/>
          <p:nvPr/>
        </p:nvSpPr>
        <p:spPr bwMode="auto">
          <a:xfrm>
            <a:off x="5810946" y="2252062"/>
            <a:ext cx="3475041" cy="400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9C5C6-4A9A-9E7B-4D56-EAA7AD35EEC3}"/>
              </a:ext>
            </a:extLst>
          </p:cNvPr>
          <p:cNvSpPr/>
          <p:nvPr/>
        </p:nvSpPr>
        <p:spPr bwMode="auto">
          <a:xfrm>
            <a:off x="2231177" y="4176567"/>
            <a:ext cx="5664793" cy="409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60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319A2-ECC1-35A3-4081-8A9DB34C0C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2986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23615-CF03-1B83-689D-E9DBFEBBE7EC}"/>
              </a:ext>
            </a:extLst>
          </p:cNvPr>
          <p:cNvSpPr/>
          <p:nvPr/>
        </p:nvSpPr>
        <p:spPr bwMode="auto">
          <a:xfrm>
            <a:off x="3135074" y="3040572"/>
            <a:ext cx="628363" cy="37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F97AAB5-BEF5-182F-5679-136601FA40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2636912"/>
            <a:ext cx="4452814" cy="3852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286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A56D8-17F4-23BB-E947-8ED0A377A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3025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4813A3-34EE-7643-48E0-DD336DA43EA2}"/>
              </a:ext>
            </a:extLst>
          </p:cNvPr>
          <p:cNvSpPr/>
          <p:nvPr/>
        </p:nvSpPr>
        <p:spPr bwMode="auto">
          <a:xfrm>
            <a:off x="8828429" y="3132428"/>
            <a:ext cx="552198" cy="429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F1F9C8-D34D-F538-6BDC-C15098A88B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034" y="2601446"/>
            <a:ext cx="5698254" cy="4397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472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180DE-FA45-CBAD-C120-6988F6E948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8017"/>
            <a:ext cx="9937104" cy="490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42CE29-B444-CBC4-BD83-CE8A078B8413}"/>
              </a:ext>
            </a:extLst>
          </p:cNvPr>
          <p:cNvSpPr/>
          <p:nvPr/>
        </p:nvSpPr>
        <p:spPr bwMode="auto">
          <a:xfrm>
            <a:off x="1559496" y="5018497"/>
            <a:ext cx="841926" cy="35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BE5B05F-EE16-A998-6C37-0B48DB0133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3573016"/>
            <a:ext cx="3497002" cy="3409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566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E1600-DAD8-0258-E67E-71CB9EF1C1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548680"/>
            <a:ext cx="11520000" cy="184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FBD2B2-C5AC-EF09-F23A-31E0D375F0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397891"/>
            <a:ext cx="11520000" cy="3561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E4E6ED-5190-5B02-E239-9760690C2F82}"/>
              </a:ext>
            </a:extLst>
          </p:cNvPr>
          <p:cNvSpPr/>
          <p:nvPr/>
        </p:nvSpPr>
        <p:spPr bwMode="auto">
          <a:xfrm>
            <a:off x="945349" y="3569088"/>
            <a:ext cx="6340760" cy="399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DDF1DB-AD68-3198-F18F-51F2EAAAF9E8}"/>
              </a:ext>
            </a:extLst>
          </p:cNvPr>
          <p:cNvSpPr/>
          <p:nvPr/>
        </p:nvSpPr>
        <p:spPr bwMode="auto">
          <a:xfrm>
            <a:off x="2382969" y="4559369"/>
            <a:ext cx="3827305" cy="37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C43EB5-ADD7-2F22-98BF-3028A9E629F9}"/>
              </a:ext>
            </a:extLst>
          </p:cNvPr>
          <p:cNvSpPr/>
          <p:nvPr/>
        </p:nvSpPr>
        <p:spPr bwMode="auto">
          <a:xfrm>
            <a:off x="2382969" y="5521084"/>
            <a:ext cx="647404" cy="30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96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91C50-E23C-9FB3-9310-A72191D5C5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9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CFC78-4422-A868-9D1E-B3D7E0934975}"/>
              </a:ext>
            </a:extLst>
          </p:cNvPr>
          <p:cNvSpPr/>
          <p:nvPr/>
        </p:nvSpPr>
        <p:spPr bwMode="auto">
          <a:xfrm>
            <a:off x="681917" y="2957270"/>
            <a:ext cx="7358299" cy="471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5902CF-6AF7-F6C6-741B-0F2673D1FBE6}"/>
              </a:ext>
            </a:extLst>
          </p:cNvPr>
          <p:cNvSpPr/>
          <p:nvPr/>
        </p:nvSpPr>
        <p:spPr bwMode="auto">
          <a:xfrm>
            <a:off x="2119537" y="3852563"/>
            <a:ext cx="3976463" cy="428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5CA47B-CA63-F06B-A593-892F99C074A1}"/>
              </a:ext>
            </a:extLst>
          </p:cNvPr>
          <p:cNvSpPr/>
          <p:nvPr/>
        </p:nvSpPr>
        <p:spPr bwMode="auto">
          <a:xfrm>
            <a:off x="1991545" y="4785955"/>
            <a:ext cx="1936918" cy="352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23D11A-77B7-87B5-588C-7D9CD8171E8F}"/>
              </a:ext>
            </a:extLst>
          </p:cNvPr>
          <p:cNvSpPr/>
          <p:nvPr/>
        </p:nvSpPr>
        <p:spPr bwMode="auto">
          <a:xfrm>
            <a:off x="681917" y="5643150"/>
            <a:ext cx="8078379" cy="450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82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04D01-CCDF-5D45-5839-85BEA97347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8137130" cy="6009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A74D54-F92D-6926-8B81-F24DC4619A65}"/>
              </a:ext>
            </a:extLst>
          </p:cNvPr>
          <p:cNvSpPr/>
          <p:nvPr/>
        </p:nvSpPr>
        <p:spPr bwMode="auto">
          <a:xfrm>
            <a:off x="1775520" y="4204780"/>
            <a:ext cx="4176464" cy="304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343707-C1B3-9CF7-A138-AB1D81646B3F}"/>
              </a:ext>
            </a:extLst>
          </p:cNvPr>
          <p:cNvSpPr/>
          <p:nvPr/>
        </p:nvSpPr>
        <p:spPr bwMode="auto">
          <a:xfrm>
            <a:off x="1804684" y="4855311"/>
            <a:ext cx="1854007" cy="33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40C8EC-77FC-39AD-2FC6-B80176BC062B}"/>
              </a:ext>
            </a:extLst>
          </p:cNvPr>
          <p:cNvSpPr/>
          <p:nvPr/>
        </p:nvSpPr>
        <p:spPr bwMode="auto">
          <a:xfrm>
            <a:off x="1804685" y="5445224"/>
            <a:ext cx="4075292" cy="1328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21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C7A34A-EBDA-9DFF-BF06-3D448CE4E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40" y="908720"/>
            <a:ext cx="11159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3556F-B3A6-0C58-BF48-343DD88C4634}"/>
              </a:ext>
            </a:extLst>
          </p:cNvPr>
          <p:cNvSpPr/>
          <p:nvPr/>
        </p:nvSpPr>
        <p:spPr bwMode="auto">
          <a:xfrm>
            <a:off x="1021550" y="1333335"/>
            <a:ext cx="1982834" cy="304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CEDB0-4705-62BB-CD84-EC94718456BA}"/>
              </a:ext>
            </a:extLst>
          </p:cNvPr>
          <p:cNvSpPr/>
          <p:nvPr/>
        </p:nvSpPr>
        <p:spPr bwMode="auto">
          <a:xfrm>
            <a:off x="1021550" y="2136412"/>
            <a:ext cx="7258096" cy="78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EDAE8D-BCA5-654C-FB6A-0975048D4FEA}"/>
              </a:ext>
            </a:extLst>
          </p:cNvPr>
          <p:cNvSpPr/>
          <p:nvPr/>
        </p:nvSpPr>
        <p:spPr bwMode="auto">
          <a:xfrm>
            <a:off x="889824" y="3419489"/>
            <a:ext cx="7389822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703FF1-2082-E826-35E0-53F0B3342F67}"/>
              </a:ext>
            </a:extLst>
          </p:cNvPr>
          <p:cNvSpPr/>
          <p:nvPr/>
        </p:nvSpPr>
        <p:spPr bwMode="auto">
          <a:xfrm>
            <a:off x="1021550" y="4277949"/>
            <a:ext cx="1982834" cy="4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6CA8C9-E307-BD95-433B-34F7027EE23F}"/>
              </a:ext>
            </a:extLst>
          </p:cNvPr>
          <p:cNvSpPr/>
          <p:nvPr/>
        </p:nvSpPr>
        <p:spPr bwMode="auto">
          <a:xfrm>
            <a:off x="1021550" y="5145643"/>
            <a:ext cx="2563851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327244-46D1-031E-4A7B-F5A9E766FAEF}"/>
              </a:ext>
            </a:extLst>
          </p:cNvPr>
          <p:cNvSpPr/>
          <p:nvPr/>
        </p:nvSpPr>
        <p:spPr bwMode="auto">
          <a:xfrm>
            <a:off x="1021550" y="6013334"/>
            <a:ext cx="5556906" cy="376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20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D72AA-0078-FC98-AFB7-410089BD05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520" y="908720"/>
            <a:ext cx="9994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D62CFC-3558-DB7A-3677-467C9E65B12E}"/>
              </a:ext>
            </a:extLst>
          </p:cNvPr>
          <p:cNvSpPr/>
          <p:nvPr/>
        </p:nvSpPr>
        <p:spPr bwMode="auto">
          <a:xfrm>
            <a:off x="1065478" y="1082263"/>
            <a:ext cx="8318120" cy="32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0C24CA-5A19-610E-25E9-CA3992327443}"/>
              </a:ext>
            </a:extLst>
          </p:cNvPr>
          <p:cNvSpPr/>
          <p:nvPr/>
        </p:nvSpPr>
        <p:spPr bwMode="auto">
          <a:xfrm>
            <a:off x="1065478" y="1892134"/>
            <a:ext cx="1701621" cy="29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605F91-BC2F-CAF4-41B4-FE6085BEEC72}"/>
              </a:ext>
            </a:extLst>
          </p:cNvPr>
          <p:cNvSpPr/>
          <p:nvPr/>
        </p:nvSpPr>
        <p:spPr bwMode="auto">
          <a:xfrm>
            <a:off x="1065478" y="2627629"/>
            <a:ext cx="1792485" cy="32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B61FF4-564F-8C8D-821B-F538DD9C98D8}"/>
              </a:ext>
            </a:extLst>
          </p:cNvPr>
          <p:cNvSpPr/>
          <p:nvPr/>
        </p:nvSpPr>
        <p:spPr bwMode="auto">
          <a:xfrm>
            <a:off x="1065478" y="3396180"/>
            <a:ext cx="3105872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704B1F-2F64-4AD9-DDFB-0211BF8C780D}"/>
              </a:ext>
            </a:extLst>
          </p:cNvPr>
          <p:cNvSpPr/>
          <p:nvPr/>
        </p:nvSpPr>
        <p:spPr bwMode="auto">
          <a:xfrm>
            <a:off x="1065478" y="4181259"/>
            <a:ext cx="4688962" cy="396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CFF597-7FCD-1949-34E8-86FA7270FEBA}"/>
              </a:ext>
            </a:extLst>
          </p:cNvPr>
          <p:cNvSpPr/>
          <p:nvPr/>
        </p:nvSpPr>
        <p:spPr bwMode="auto">
          <a:xfrm>
            <a:off x="1065478" y="4941546"/>
            <a:ext cx="5088343" cy="44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5289D19-11A1-A878-81F2-DD555E825DB0}"/>
              </a:ext>
            </a:extLst>
          </p:cNvPr>
          <p:cNvSpPr/>
          <p:nvPr/>
        </p:nvSpPr>
        <p:spPr bwMode="auto">
          <a:xfrm>
            <a:off x="1065478" y="5751417"/>
            <a:ext cx="3890601" cy="61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97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82887-41A0-9BBD-6D25-EC81CFB81F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5" y="942202"/>
            <a:ext cx="11520000" cy="243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748EA1-B653-A29C-9D30-5A6B522F5610}"/>
              </a:ext>
            </a:extLst>
          </p:cNvPr>
          <p:cNvSpPr/>
          <p:nvPr/>
        </p:nvSpPr>
        <p:spPr bwMode="auto">
          <a:xfrm>
            <a:off x="983432" y="1161447"/>
            <a:ext cx="2664296" cy="415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05704C-A0E9-0706-A024-00E8E23084D0}"/>
              </a:ext>
            </a:extLst>
          </p:cNvPr>
          <p:cNvSpPr/>
          <p:nvPr/>
        </p:nvSpPr>
        <p:spPr bwMode="auto">
          <a:xfrm>
            <a:off x="983432" y="2038428"/>
            <a:ext cx="4170049" cy="424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9B6E88-73BD-05A8-1F62-764B68B7FD6E}"/>
              </a:ext>
            </a:extLst>
          </p:cNvPr>
          <p:cNvSpPr/>
          <p:nvPr/>
        </p:nvSpPr>
        <p:spPr bwMode="auto">
          <a:xfrm>
            <a:off x="983432" y="2924944"/>
            <a:ext cx="4065322" cy="37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45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E26B1-4421-98BB-2A32-F63E05656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39" y="900000"/>
            <a:ext cx="11520000" cy="66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97508C4-CD62-DE67-01B9-F394A26769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520000" cy="301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D91E52-6E76-2A9F-0B62-21668B19DCC2}"/>
              </a:ext>
            </a:extLst>
          </p:cNvPr>
          <p:cNvSpPr/>
          <p:nvPr/>
        </p:nvSpPr>
        <p:spPr bwMode="auto">
          <a:xfrm>
            <a:off x="10990185" y="1834132"/>
            <a:ext cx="333223" cy="333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9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D98D1-184A-8094-7013-12BF18311B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0514448" cy="428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304" y="4686571"/>
            <a:ext cx="3123809" cy="2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876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040A0-BBCB-B7AE-D5B4-8DC8A712FE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666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C570B-B2E0-2063-D7A0-AFF60956A557}"/>
              </a:ext>
            </a:extLst>
          </p:cNvPr>
          <p:cNvSpPr/>
          <p:nvPr/>
        </p:nvSpPr>
        <p:spPr bwMode="auto">
          <a:xfrm>
            <a:off x="804152" y="1030770"/>
            <a:ext cx="2674959" cy="361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7DD4AA-17A0-B660-ED17-DD93F3661574}"/>
              </a:ext>
            </a:extLst>
          </p:cNvPr>
          <p:cNvSpPr/>
          <p:nvPr/>
        </p:nvSpPr>
        <p:spPr bwMode="auto">
          <a:xfrm>
            <a:off x="7493697" y="917440"/>
            <a:ext cx="3546255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813844-96F1-BC92-3BF7-9F523302B757}"/>
              </a:ext>
            </a:extLst>
          </p:cNvPr>
          <p:cNvSpPr/>
          <p:nvPr/>
        </p:nvSpPr>
        <p:spPr bwMode="auto">
          <a:xfrm>
            <a:off x="804153" y="1851107"/>
            <a:ext cx="5245289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0902E4-9085-A4AE-1692-467B6E9C124A}"/>
              </a:ext>
            </a:extLst>
          </p:cNvPr>
          <p:cNvSpPr/>
          <p:nvPr/>
        </p:nvSpPr>
        <p:spPr bwMode="auto">
          <a:xfrm>
            <a:off x="804153" y="2680264"/>
            <a:ext cx="4152153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0F9E6F-CD6F-EDE0-5151-E84EF0AB892A}"/>
              </a:ext>
            </a:extLst>
          </p:cNvPr>
          <p:cNvSpPr/>
          <p:nvPr/>
        </p:nvSpPr>
        <p:spPr bwMode="auto">
          <a:xfrm>
            <a:off x="804153" y="3518243"/>
            <a:ext cx="3244145" cy="34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54A14B-4F48-DE7A-6225-D85D498A5B75}"/>
              </a:ext>
            </a:extLst>
          </p:cNvPr>
          <p:cNvSpPr/>
          <p:nvPr/>
        </p:nvSpPr>
        <p:spPr bwMode="auto">
          <a:xfrm>
            <a:off x="804153" y="4338580"/>
            <a:ext cx="2450740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D0F032-31C0-522A-7792-09E22C9FC102}"/>
              </a:ext>
            </a:extLst>
          </p:cNvPr>
          <p:cNvSpPr/>
          <p:nvPr/>
        </p:nvSpPr>
        <p:spPr bwMode="auto">
          <a:xfrm>
            <a:off x="804153" y="5150096"/>
            <a:ext cx="2168640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4629DE-C7D7-5B76-7398-3DAD2AF9A5C1}"/>
              </a:ext>
            </a:extLst>
          </p:cNvPr>
          <p:cNvSpPr/>
          <p:nvPr/>
        </p:nvSpPr>
        <p:spPr bwMode="auto">
          <a:xfrm>
            <a:off x="804153" y="5996895"/>
            <a:ext cx="3861238" cy="34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72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9E527-3B35-FD02-7C9E-1F9C340D9C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520000" cy="2666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4AC46-C377-D26B-6FE9-DF1CAE263F2F}"/>
              </a:ext>
            </a:extLst>
          </p:cNvPr>
          <p:cNvSpPr/>
          <p:nvPr/>
        </p:nvSpPr>
        <p:spPr bwMode="auto">
          <a:xfrm>
            <a:off x="1017357" y="1084269"/>
            <a:ext cx="4893619" cy="37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2038CC-29EF-183B-1C24-236C3D844A61}"/>
              </a:ext>
            </a:extLst>
          </p:cNvPr>
          <p:cNvSpPr/>
          <p:nvPr/>
        </p:nvSpPr>
        <p:spPr bwMode="auto">
          <a:xfrm>
            <a:off x="1017357" y="1998326"/>
            <a:ext cx="2075504" cy="352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CCC4F0-A9C9-E275-7475-B4C7FD8FBC4E}"/>
              </a:ext>
            </a:extLst>
          </p:cNvPr>
          <p:cNvSpPr/>
          <p:nvPr/>
        </p:nvSpPr>
        <p:spPr bwMode="auto">
          <a:xfrm>
            <a:off x="1017357" y="2940948"/>
            <a:ext cx="2142148" cy="371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50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1B5D0-C9E2-7D63-9DF7-C2FDBAC493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5737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45174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401D30-A95A-02F4-F160-88EE7EC78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231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4DA997-6B33-B0CD-358A-52C9120F14E6}"/>
              </a:ext>
            </a:extLst>
          </p:cNvPr>
          <p:cNvSpPr/>
          <p:nvPr/>
        </p:nvSpPr>
        <p:spPr bwMode="auto">
          <a:xfrm>
            <a:off x="1240945" y="3961168"/>
            <a:ext cx="1289387" cy="313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A66243-2C85-42BA-D3D3-BD0FC9ABAC4D}"/>
              </a:ext>
            </a:extLst>
          </p:cNvPr>
          <p:cNvSpPr/>
          <p:nvPr/>
        </p:nvSpPr>
        <p:spPr bwMode="auto">
          <a:xfrm>
            <a:off x="2812625" y="3976446"/>
            <a:ext cx="3571407" cy="297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082676-75E6-3E78-A456-BC05DD56EA4D}"/>
              </a:ext>
            </a:extLst>
          </p:cNvPr>
          <p:cNvSpPr/>
          <p:nvPr/>
        </p:nvSpPr>
        <p:spPr bwMode="auto">
          <a:xfrm>
            <a:off x="1240945" y="4694536"/>
            <a:ext cx="3558911" cy="39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21AFB6-682B-FAFD-BFE8-766CFC563346}"/>
              </a:ext>
            </a:extLst>
          </p:cNvPr>
          <p:cNvSpPr/>
          <p:nvPr/>
        </p:nvSpPr>
        <p:spPr bwMode="auto">
          <a:xfrm>
            <a:off x="1240944" y="5412627"/>
            <a:ext cx="4639031" cy="320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100A5E-E9B0-E924-41F1-AA63AA31B2F5}"/>
              </a:ext>
            </a:extLst>
          </p:cNvPr>
          <p:cNvSpPr/>
          <p:nvPr/>
        </p:nvSpPr>
        <p:spPr bwMode="auto">
          <a:xfrm>
            <a:off x="1240945" y="6130717"/>
            <a:ext cx="3918951" cy="322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24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EA62E-5850-B3DC-2DC9-2192FC5DC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1520000" cy="2711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CCE8C3-4CA0-6A45-F6B7-005B6AB82A7C}"/>
              </a:ext>
            </a:extLst>
          </p:cNvPr>
          <p:cNvSpPr/>
          <p:nvPr/>
        </p:nvSpPr>
        <p:spPr bwMode="auto">
          <a:xfrm>
            <a:off x="1017357" y="1223816"/>
            <a:ext cx="5074512" cy="36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0362DD-3386-BAEE-386C-7FA8C6D937F7}"/>
              </a:ext>
            </a:extLst>
          </p:cNvPr>
          <p:cNvSpPr/>
          <p:nvPr/>
        </p:nvSpPr>
        <p:spPr bwMode="auto">
          <a:xfrm>
            <a:off x="1017356" y="2111816"/>
            <a:ext cx="3829907" cy="461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881B21-C373-C0A7-1169-1B269112F30A}"/>
              </a:ext>
            </a:extLst>
          </p:cNvPr>
          <p:cNvSpPr/>
          <p:nvPr/>
        </p:nvSpPr>
        <p:spPr bwMode="auto">
          <a:xfrm>
            <a:off x="1017357" y="2999816"/>
            <a:ext cx="6274115" cy="36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99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F71C5-E5C4-10D6-F0BA-62DEE0DEFA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908720"/>
            <a:ext cx="11520000" cy="4554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05517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BEC64-FF13-0B16-A925-57D44BC7B9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44"/>
          <a:stretch/>
        </p:blipFill>
        <p:spPr>
          <a:xfrm>
            <a:off x="767408" y="696238"/>
            <a:ext cx="10320000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1BC375-F025-B1E6-DC98-88C0E1CBCC98}"/>
              </a:ext>
            </a:extLst>
          </p:cNvPr>
          <p:cNvSpPr/>
          <p:nvPr/>
        </p:nvSpPr>
        <p:spPr bwMode="auto">
          <a:xfrm>
            <a:off x="7923176" y="1745838"/>
            <a:ext cx="631140" cy="29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456F2C-09C3-566B-68AF-E3FE33C77E60}"/>
              </a:ext>
            </a:extLst>
          </p:cNvPr>
          <p:cNvSpPr/>
          <p:nvPr/>
        </p:nvSpPr>
        <p:spPr bwMode="auto">
          <a:xfrm>
            <a:off x="2515837" y="3452504"/>
            <a:ext cx="443504" cy="290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7BF0DC-7380-4196-D53A-D8432509B7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66"/>
          <a:stretch/>
        </p:blipFill>
        <p:spPr>
          <a:xfrm>
            <a:off x="4846859" y="3501359"/>
            <a:ext cx="6903931" cy="323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256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BEC64-FF13-0B16-A925-57D44BC7B9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56"/>
          <a:stretch/>
        </p:blipFill>
        <p:spPr>
          <a:xfrm>
            <a:off x="936000" y="981368"/>
            <a:ext cx="10320000" cy="2375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440102-0639-FF7A-B0D2-E8612B3011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66"/>
          <a:stretch/>
        </p:blipFill>
        <p:spPr>
          <a:xfrm>
            <a:off x="2495600" y="3423138"/>
            <a:ext cx="6903931" cy="3232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66054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B2C66-C4BC-2A0A-12BA-9311F7718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06" y="866981"/>
            <a:ext cx="10124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55A3A7-65F2-1037-35FF-1D4D7DFD9C0D}"/>
              </a:ext>
            </a:extLst>
          </p:cNvPr>
          <p:cNvSpPr/>
          <p:nvPr/>
        </p:nvSpPr>
        <p:spPr bwMode="auto">
          <a:xfrm>
            <a:off x="1139836" y="1218608"/>
            <a:ext cx="8551443" cy="377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29EEE8-5A39-5FF0-3D0E-ABF9DB76374F}"/>
              </a:ext>
            </a:extLst>
          </p:cNvPr>
          <p:cNvSpPr/>
          <p:nvPr/>
        </p:nvSpPr>
        <p:spPr bwMode="auto">
          <a:xfrm>
            <a:off x="3842494" y="1988840"/>
            <a:ext cx="4507012" cy="2561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E4FD989-D351-29DD-0869-95792D2CD8E4}"/>
              </a:ext>
            </a:extLst>
          </p:cNvPr>
          <p:cNvSpPr/>
          <p:nvPr/>
        </p:nvSpPr>
        <p:spPr bwMode="auto">
          <a:xfrm>
            <a:off x="1139836" y="5044655"/>
            <a:ext cx="3969310" cy="62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1DAD178-7114-5F26-1183-DB7031824308}"/>
              </a:ext>
            </a:extLst>
          </p:cNvPr>
          <p:cNvSpPr/>
          <p:nvPr/>
        </p:nvSpPr>
        <p:spPr bwMode="auto">
          <a:xfrm>
            <a:off x="1139836" y="6166515"/>
            <a:ext cx="7346542" cy="39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E6443-FB63-1F3C-0ECF-E47691B639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132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12E415-EDD9-5ACF-28D9-94EC556D2B7E}"/>
              </a:ext>
            </a:extLst>
          </p:cNvPr>
          <p:cNvSpPr/>
          <p:nvPr/>
        </p:nvSpPr>
        <p:spPr bwMode="auto">
          <a:xfrm>
            <a:off x="9633738" y="1014408"/>
            <a:ext cx="233962" cy="264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277F61-4908-54CE-63D9-038EFB84CF5F}"/>
              </a:ext>
            </a:extLst>
          </p:cNvPr>
          <p:cNvSpPr/>
          <p:nvPr/>
        </p:nvSpPr>
        <p:spPr bwMode="auto">
          <a:xfrm>
            <a:off x="9596002" y="4939965"/>
            <a:ext cx="294338" cy="264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8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C27F01-6177-B1A8-72BA-F0F0F1211C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427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88254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D7986A-09F6-577D-7B4E-F2F99B3850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18347"/>
            <a:ext cx="11520000" cy="3920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A24575-D251-0E56-0D17-CF7529386AF3}"/>
              </a:ext>
            </a:extLst>
          </p:cNvPr>
          <p:cNvSpPr/>
          <p:nvPr/>
        </p:nvSpPr>
        <p:spPr bwMode="auto">
          <a:xfrm>
            <a:off x="945349" y="1328530"/>
            <a:ext cx="6835834" cy="372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D6AA85-A178-00B1-8277-603BA96B1C47}"/>
              </a:ext>
            </a:extLst>
          </p:cNvPr>
          <p:cNvSpPr/>
          <p:nvPr/>
        </p:nvSpPr>
        <p:spPr bwMode="auto">
          <a:xfrm>
            <a:off x="945349" y="2234749"/>
            <a:ext cx="4170049" cy="381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C060CA-CCCB-ABCC-AB3B-80773CE39160}"/>
              </a:ext>
            </a:extLst>
          </p:cNvPr>
          <p:cNvSpPr/>
          <p:nvPr/>
        </p:nvSpPr>
        <p:spPr bwMode="auto">
          <a:xfrm>
            <a:off x="983432" y="3140968"/>
            <a:ext cx="7502280" cy="372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C995E5-30C1-AAF4-5C2F-0409D3E408EF}"/>
              </a:ext>
            </a:extLst>
          </p:cNvPr>
          <p:cNvSpPr/>
          <p:nvPr/>
        </p:nvSpPr>
        <p:spPr bwMode="auto">
          <a:xfrm>
            <a:off x="945349" y="4056726"/>
            <a:ext cx="1675636" cy="343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76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643C1-6420-3379-E8D0-CE877C3BD7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520000" cy="558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72948D-1A06-B260-E82F-6B3F166AB95F}"/>
              </a:ext>
            </a:extLst>
          </p:cNvPr>
          <p:cNvSpPr/>
          <p:nvPr/>
        </p:nvSpPr>
        <p:spPr bwMode="auto">
          <a:xfrm>
            <a:off x="1089365" y="1042194"/>
            <a:ext cx="10691702" cy="70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78AFC6-F150-7F1F-A6C4-DE12D9D5E1AA}"/>
              </a:ext>
            </a:extLst>
          </p:cNvPr>
          <p:cNvSpPr/>
          <p:nvPr/>
        </p:nvSpPr>
        <p:spPr bwMode="auto">
          <a:xfrm>
            <a:off x="1089365" y="2310197"/>
            <a:ext cx="2227834" cy="381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DDCDF8-DAA6-8714-4479-C374FB0446A5}"/>
              </a:ext>
            </a:extLst>
          </p:cNvPr>
          <p:cNvSpPr/>
          <p:nvPr/>
        </p:nvSpPr>
        <p:spPr bwMode="auto">
          <a:xfrm>
            <a:off x="1089365" y="3215913"/>
            <a:ext cx="5750479" cy="37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A737FF-4734-03AA-00FC-11E60ABAD2CD}"/>
              </a:ext>
            </a:extLst>
          </p:cNvPr>
          <p:cNvSpPr/>
          <p:nvPr/>
        </p:nvSpPr>
        <p:spPr bwMode="auto">
          <a:xfrm>
            <a:off x="983433" y="4121630"/>
            <a:ext cx="10788114" cy="362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090ADE-0E18-6447-E32E-314CE2297021}"/>
              </a:ext>
            </a:extLst>
          </p:cNvPr>
          <p:cNvSpPr/>
          <p:nvPr/>
        </p:nvSpPr>
        <p:spPr bwMode="auto">
          <a:xfrm>
            <a:off x="1089365" y="5027346"/>
            <a:ext cx="8292496" cy="417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5F58C1-CB9C-8F17-8522-5C1E9847781A}"/>
              </a:ext>
            </a:extLst>
          </p:cNvPr>
          <p:cNvSpPr/>
          <p:nvPr/>
        </p:nvSpPr>
        <p:spPr bwMode="auto">
          <a:xfrm>
            <a:off x="1127448" y="5913995"/>
            <a:ext cx="7321387" cy="381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96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43C95-95E5-2131-8900-63EDB70EF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1862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DC5CB4-D4DA-C37C-2420-2372BDBC61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514196"/>
            <a:ext cx="11520000" cy="182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4382358"/>
            <a:ext cx="2857143" cy="2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4887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0AF76-5A5C-516E-1821-FE7F33054C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008" y="908720"/>
            <a:ext cx="11520000" cy="279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3738128"/>
            <a:ext cx="2933333" cy="2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3003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92D67-B406-5745-675A-2801667EA9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10299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D27ABC-A91E-AB44-B87F-A8BFD0C1A177}"/>
              </a:ext>
            </a:extLst>
          </p:cNvPr>
          <p:cNvSpPr/>
          <p:nvPr/>
        </p:nvSpPr>
        <p:spPr bwMode="auto">
          <a:xfrm>
            <a:off x="1093401" y="1100854"/>
            <a:ext cx="7166788" cy="34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049F4C-0D5A-09F8-DBC1-25BF989A0A55}"/>
              </a:ext>
            </a:extLst>
          </p:cNvPr>
          <p:cNvSpPr/>
          <p:nvPr/>
        </p:nvSpPr>
        <p:spPr bwMode="auto">
          <a:xfrm>
            <a:off x="1030841" y="1910321"/>
            <a:ext cx="3433164" cy="332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76BC56-5679-3460-2CE0-A34821137B52}"/>
              </a:ext>
            </a:extLst>
          </p:cNvPr>
          <p:cNvSpPr/>
          <p:nvPr/>
        </p:nvSpPr>
        <p:spPr bwMode="auto">
          <a:xfrm>
            <a:off x="1093401" y="2753871"/>
            <a:ext cx="3183347" cy="298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770F9C-789F-91AD-F0D3-B0CCF1CFB4BD}"/>
              </a:ext>
            </a:extLst>
          </p:cNvPr>
          <p:cNvSpPr/>
          <p:nvPr/>
        </p:nvSpPr>
        <p:spPr bwMode="auto">
          <a:xfrm>
            <a:off x="1093401" y="3563339"/>
            <a:ext cx="3490431" cy="306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DA8194-4A54-AC64-6DDF-7CE8CDD3133B}"/>
              </a:ext>
            </a:extLst>
          </p:cNvPr>
          <p:cNvSpPr/>
          <p:nvPr/>
        </p:nvSpPr>
        <p:spPr bwMode="auto">
          <a:xfrm>
            <a:off x="1093401" y="4338723"/>
            <a:ext cx="1864045" cy="323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4989F0-A840-72A8-C173-6BE248E24174}"/>
              </a:ext>
            </a:extLst>
          </p:cNvPr>
          <p:cNvSpPr/>
          <p:nvPr/>
        </p:nvSpPr>
        <p:spPr bwMode="auto">
          <a:xfrm>
            <a:off x="1030842" y="5131149"/>
            <a:ext cx="5058884" cy="34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0D03EC-692A-33F0-F031-D2F441CB28CF}"/>
              </a:ext>
            </a:extLst>
          </p:cNvPr>
          <p:cNvSpPr/>
          <p:nvPr/>
        </p:nvSpPr>
        <p:spPr bwMode="auto">
          <a:xfrm>
            <a:off x="1093401" y="5940617"/>
            <a:ext cx="1744883" cy="315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14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F302C-C0FE-F261-C7F6-E106A8DE10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99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C8605B-9C38-2CC8-26F1-A6185AD10789}"/>
              </a:ext>
            </a:extLst>
          </p:cNvPr>
          <p:cNvSpPr/>
          <p:nvPr/>
        </p:nvSpPr>
        <p:spPr bwMode="auto">
          <a:xfrm>
            <a:off x="692232" y="1025066"/>
            <a:ext cx="4179631" cy="38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3F8CF4-CF28-6E8C-DACC-BC1366F03F23}"/>
              </a:ext>
            </a:extLst>
          </p:cNvPr>
          <p:cNvSpPr/>
          <p:nvPr/>
        </p:nvSpPr>
        <p:spPr bwMode="auto">
          <a:xfrm>
            <a:off x="692233" y="1678190"/>
            <a:ext cx="4107623" cy="25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83884D-218A-A61D-DCA9-C0CB0D9A5016}"/>
              </a:ext>
            </a:extLst>
          </p:cNvPr>
          <p:cNvSpPr/>
          <p:nvPr/>
        </p:nvSpPr>
        <p:spPr bwMode="auto">
          <a:xfrm>
            <a:off x="692233" y="2331314"/>
            <a:ext cx="7780031" cy="377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BBFBC9-D367-D2FE-8AE5-C44E4F9F4B2A}"/>
              </a:ext>
            </a:extLst>
          </p:cNvPr>
          <p:cNvSpPr/>
          <p:nvPr/>
        </p:nvSpPr>
        <p:spPr bwMode="auto">
          <a:xfrm>
            <a:off x="692233" y="3026127"/>
            <a:ext cx="2739471" cy="23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425F87-5700-3151-9193-5269815E0E2E}"/>
              </a:ext>
            </a:extLst>
          </p:cNvPr>
          <p:cNvSpPr/>
          <p:nvPr/>
        </p:nvSpPr>
        <p:spPr bwMode="auto">
          <a:xfrm>
            <a:off x="720000" y="3665354"/>
            <a:ext cx="6672144" cy="250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571706-6136-FECC-78B2-B9402FAD0A68}"/>
              </a:ext>
            </a:extLst>
          </p:cNvPr>
          <p:cNvSpPr/>
          <p:nvPr/>
        </p:nvSpPr>
        <p:spPr bwMode="auto">
          <a:xfrm>
            <a:off x="692232" y="4318480"/>
            <a:ext cx="2451439" cy="334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5E3A003-C503-5960-A495-D4B2CE2DC30E}"/>
              </a:ext>
            </a:extLst>
          </p:cNvPr>
          <p:cNvSpPr/>
          <p:nvPr/>
        </p:nvSpPr>
        <p:spPr bwMode="auto">
          <a:xfrm>
            <a:off x="692233" y="4985500"/>
            <a:ext cx="5043727" cy="1611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218921"/>
            <a:ext cx="2933333" cy="222857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4042" y="1218921"/>
            <a:ext cx="2847619" cy="2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45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  <p:bldP spid="15" grpId="0" animBg="1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FC26C-2462-D909-2295-002BC5DFE6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520000" cy="1796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66E693-A283-1D71-60AB-9A13BCF1EA94}"/>
              </a:ext>
            </a:extLst>
          </p:cNvPr>
          <p:cNvSpPr/>
          <p:nvPr/>
        </p:nvSpPr>
        <p:spPr bwMode="auto">
          <a:xfrm>
            <a:off x="1089365" y="1281488"/>
            <a:ext cx="3189421" cy="37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D259B3-B5E6-229E-4E9F-9C58DD578932}"/>
              </a:ext>
            </a:extLst>
          </p:cNvPr>
          <p:cNvSpPr/>
          <p:nvPr/>
        </p:nvSpPr>
        <p:spPr bwMode="auto">
          <a:xfrm>
            <a:off x="1089365" y="2189515"/>
            <a:ext cx="4862619" cy="37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0D0CDE5-C6E9-442E-D593-A65BF7345F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365" y="2705657"/>
            <a:ext cx="11520000" cy="339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301699-09F0-6E80-6476-659ABEA68C40}"/>
              </a:ext>
            </a:extLst>
          </p:cNvPr>
          <p:cNvSpPr/>
          <p:nvPr/>
        </p:nvSpPr>
        <p:spPr bwMode="auto">
          <a:xfrm>
            <a:off x="1051282" y="2896547"/>
            <a:ext cx="10805358" cy="362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1F78C2-82F3-1C6C-EC05-145B1F80362F}"/>
              </a:ext>
            </a:extLst>
          </p:cNvPr>
          <p:cNvSpPr/>
          <p:nvPr/>
        </p:nvSpPr>
        <p:spPr bwMode="auto">
          <a:xfrm>
            <a:off x="1089365" y="3784186"/>
            <a:ext cx="2732429" cy="362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7A9FE7-FDE3-9579-33AA-47B3019DEE3C}"/>
              </a:ext>
            </a:extLst>
          </p:cNvPr>
          <p:cNvSpPr/>
          <p:nvPr/>
        </p:nvSpPr>
        <p:spPr bwMode="auto">
          <a:xfrm>
            <a:off x="1051282" y="4671825"/>
            <a:ext cx="4252630" cy="38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69EA67-B079-159D-EA4E-3824C7B433EA}"/>
              </a:ext>
            </a:extLst>
          </p:cNvPr>
          <p:cNvSpPr/>
          <p:nvPr/>
        </p:nvSpPr>
        <p:spPr bwMode="auto">
          <a:xfrm>
            <a:off x="1051282" y="5559464"/>
            <a:ext cx="2092390" cy="38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76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B6934-84CF-EF89-6CE7-A3342853A8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14" y="764704"/>
            <a:ext cx="10513168" cy="3339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7928" y="3645024"/>
            <a:ext cx="6009060" cy="297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1027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676CF-D21D-ED0C-938C-D9030103C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94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07813B5-BBDC-6F01-1664-9240404BC1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1470" y="2794951"/>
            <a:ext cx="6009060" cy="297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4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3DEEC-5373-386E-24BA-5C5D96A948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8964122" cy="599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522AA4-B711-F22E-969F-885831EC85E6}"/>
              </a:ext>
            </a:extLst>
          </p:cNvPr>
          <p:cNvSpPr/>
          <p:nvPr/>
        </p:nvSpPr>
        <p:spPr bwMode="auto">
          <a:xfrm>
            <a:off x="9313867" y="908720"/>
            <a:ext cx="370000" cy="300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904CAF-79BC-240D-DF50-F34D0E31B027}"/>
              </a:ext>
            </a:extLst>
          </p:cNvPr>
          <p:cNvSpPr/>
          <p:nvPr/>
        </p:nvSpPr>
        <p:spPr bwMode="auto">
          <a:xfrm>
            <a:off x="9282671" y="3188490"/>
            <a:ext cx="444292" cy="289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98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DF28BA2C-978A-D86B-234C-4F85937D7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2966"/>
            <a:ext cx="11520000" cy="3842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D71A7FF-3110-7725-94F6-5BD78B3D3F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848" y="3645024"/>
            <a:ext cx="6009060" cy="297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5229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F2EC6-CAE1-EDE8-DEBF-D699C45A95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47" y="908720"/>
            <a:ext cx="9887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DA2AA9-39E4-3146-21D6-8AAC5BF499E4}"/>
              </a:ext>
            </a:extLst>
          </p:cNvPr>
          <p:cNvSpPr/>
          <p:nvPr/>
        </p:nvSpPr>
        <p:spPr bwMode="auto">
          <a:xfrm>
            <a:off x="1119359" y="1145992"/>
            <a:ext cx="3608488" cy="31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29CAA0-7E4F-CE93-5C0E-776288FA90BD}"/>
              </a:ext>
            </a:extLst>
          </p:cNvPr>
          <p:cNvSpPr/>
          <p:nvPr/>
        </p:nvSpPr>
        <p:spPr bwMode="auto">
          <a:xfrm>
            <a:off x="4727847" y="1178720"/>
            <a:ext cx="1588792" cy="29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98F348-5572-DDDF-F34D-A0239285CAC9}"/>
              </a:ext>
            </a:extLst>
          </p:cNvPr>
          <p:cNvSpPr/>
          <p:nvPr/>
        </p:nvSpPr>
        <p:spPr bwMode="auto">
          <a:xfrm>
            <a:off x="1119359" y="1915083"/>
            <a:ext cx="3105292" cy="302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7781FF-CF03-4A43-6E17-67B5484EE93E}"/>
              </a:ext>
            </a:extLst>
          </p:cNvPr>
          <p:cNvSpPr/>
          <p:nvPr/>
        </p:nvSpPr>
        <p:spPr bwMode="auto">
          <a:xfrm>
            <a:off x="1119360" y="2675992"/>
            <a:ext cx="3105292" cy="32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6B1F0D-472C-0924-CF62-A3D93F67DFEC}"/>
              </a:ext>
            </a:extLst>
          </p:cNvPr>
          <p:cNvSpPr/>
          <p:nvPr/>
        </p:nvSpPr>
        <p:spPr bwMode="auto">
          <a:xfrm>
            <a:off x="1119359" y="3469628"/>
            <a:ext cx="3896520" cy="670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16F352-63B7-CAA6-555E-1E9A12ECACF9}"/>
              </a:ext>
            </a:extLst>
          </p:cNvPr>
          <p:cNvSpPr/>
          <p:nvPr/>
        </p:nvSpPr>
        <p:spPr bwMode="auto">
          <a:xfrm>
            <a:off x="1119359" y="4590538"/>
            <a:ext cx="2384352" cy="302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A8D2EA-4C60-A13E-DDE1-165CEE82D761}"/>
              </a:ext>
            </a:extLst>
          </p:cNvPr>
          <p:cNvSpPr/>
          <p:nvPr/>
        </p:nvSpPr>
        <p:spPr bwMode="auto">
          <a:xfrm>
            <a:off x="1119359" y="5343264"/>
            <a:ext cx="1808288" cy="326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DCEFD88-925D-CCBF-8A96-8F5E99A54C2F}"/>
              </a:ext>
            </a:extLst>
          </p:cNvPr>
          <p:cNvSpPr/>
          <p:nvPr/>
        </p:nvSpPr>
        <p:spPr bwMode="auto">
          <a:xfrm>
            <a:off x="1119359" y="6120538"/>
            <a:ext cx="3608488" cy="413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09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D42FDF-7026-643B-3328-628E5B621A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4002"/>
            <a:ext cx="11520000" cy="718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DB72C-5BCD-B165-5678-35A62E2DAE5A}"/>
              </a:ext>
            </a:extLst>
          </p:cNvPr>
          <p:cNvSpPr/>
          <p:nvPr/>
        </p:nvSpPr>
        <p:spPr bwMode="auto">
          <a:xfrm>
            <a:off x="983094" y="925668"/>
            <a:ext cx="4176802" cy="50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E04FB5F-4A3E-64A5-7E1B-D9F8143BAC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520000" cy="434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4E7D57-2AF3-F29C-D6FE-C3C73744B7B4}"/>
              </a:ext>
            </a:extLst>
          </p:cNvPr>
          <p:cNvSpPr/>
          <p:nvPr/>
        </p:nvSpPr>
        <p:spPr bwMode="auto">
          <a:xfrm>
            <a:off x="983094" y="1542616"/>
            <a:ext cx="3160859" cy="333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115691-36E5-DB57-47B3-87632DFACC6C}"/>
              </a:ext>
            </a:extLst>
          </p:cNvPr>
          <p:cNvSpPr/>
          <p:nvPr/>
        </p:nvSpPr>
        <p:spPr bwMode="auto">
          <a:xfrm>
            <a:off x="911424" y="2409775"/>
            <a:ext cx="6881236" cy="215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111262-665F-408C-9B5F-A7763249A1E0}"/>
              </a:ext>
            </a:extLst>
          </p:cNvPr>
          <p:cNvSpPr/>
          <p:nvPr/>
        </p:nvSpPr>
        <p:spPr bwMode="auto">
          <a:xfrm>
            <a:off x="994908" y="5097013"/>
            <a:ext cx="4885068" cy="46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86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5D860-DD5F-A11D-FD9F-85F51E7D8E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0175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EEE96D-830E-B14F-1D51-FE5E6492C92B}"/>
              </a:ext>
            </a:extLst>
          </p:cNvPr>
          <p:cNvSpPr/>
          <p:nvPr/>
        </p:nvSpPr>
        <p:spPr bwMode="auto">
          <a:xfrm>
            <a:off x="1021802" y="1047238"/>
            <a:ext cx="7713894" cy="362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16900F-62FF-BAF3-D313-8611EF26ED88}"/>
              </a:ext>
            </a:extLst>
          </p:cNvPr>
          <p:cNvSpPr/>
          <p:nvPr/>
        </p:nvSpPr>
        <p:spPr bwMode="auto">
          <a:xfrm>
            <a:off x="1021802" y="1838817"/>
            <a:ext cx="2371417" cy="328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1F2505-91AB-E179-998D-FE1DBC3BD517}"/>
              </a:ext>
            </a:extLst>
          </p:cNvPr>
          <p:cNvSpPr/>
          <p:nvPr/>
        </p:nvSpPr>
        <p:spPr bwMode="auto">
          <a:xfrm>
            <a:off x="3393219" y="1872501"/>
            <a:ext cx="1673447" cy="29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D905B6-4E87-1A4B-6A36-B5D0765E8AD5}"/>
              </a:ext>
            </a:extLst>
          </p:cNvPr>
          <p:cNvSpPr/>
          <p:nvPr/>
        </p:nvSpPr>
        <p:spPr bwMode="auto">
          <a:xfrm>
            <a:off x="1021802" y="2630397"/>
            <a:ext cx="3321406" cy="33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0D29C2-93ED-0485-48B8-27231F49FF9F}"/>
              </a:ext>
            </a:extLst>
          </p:cNvPr>
          <p:cNvSpPr/>
          <p:nvPr/>
        </p:nvSpPr>
        <p:spPr bwMode="auto">
          <a:xfrm>
            <a:off x="1055440" y="3413554"/>
            <a:ext cx="3195526" cy="336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9B4191-1C2F-8157-059D-B11146967095}"/>
              </a:ext>
            </a:extLst>
          </p:cNvPr>
          <p:cNvSpPr/>
          <p:nvPr/>
        </p:nvSpPr>
        <p:spPr bwMode="auto">
          <a:xfrm>
            <a:off x="1021802" y="4157801"/>
            <a:ext cx="4185502" cy="737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4AD81E5-1363-07EB-8A9F-25C41DC6E6C8}"/>
              </a:ext>
            </a:extLst>
          </p:cNvPr>
          <p:cNvSpPr/>
          <p:nvPr/>
        </p:nvSpPr>
        <p:spPr bwMode="auto">
          <a:xfrm>
            <a:off x="1021802" y="5384080"/>
            <a:ext cx="2457310" cy="35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8B136A9-5856-6AA1-4339-49BBE6C20712}"/>
              </a:ext>
            </a:extLst>
          </p:cNvPr>
          <p:cNvSpPr/>
          <p:nvPr/>
        </p:nvSpPr>
        <p:spPr bwMode="auto">
          <a:xfrm>
            <a:off x="1021802" y="6167238"/>
            <a:ext cx="1740721" cy="32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56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B40ED3-068D-D5DD-5CF6-4B115E9EC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11520000" cy="377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F83A0-03A1-0C53-9900-C46B6A65E799}"/>
              </a:ext>
            </a:extLst>
          </p:cNvPr>
          <p:cNvSpPr/>
          <p:nvPr/>
        </p:nvSpPr>
        <p:spPr bwMode="auto">
          <a:xfrm>
            <a:off x="1089364" y="1399650"/>
            <a:ext cx="4261955" cy="36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0B9D19-24E1-C897-1502-ABF857090346}"/>
              </a:ext>
            </a:extLst>
          </p:cNvPr>
          <p:cNvSpPr/>
          <p:nvPr/>
        </p:nvSpPr>
        <p:spPr bwMode="auto">
          <a:xfrm>
            <a:off x="1089365" y="2285099"/>
            <a:ext cx="4036760" cy="371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879664-E062-75E7-BF02-9A8A0D9671D6}"/>
              </a:ext>
            </a:extLst>
          </p:cNvPr>
          <p:cNvSpPr/>
          <p:nvPr/>
        </p:nvSpPr>
        <p:spPr bwMode="auto">
          <a:xfrm>
            <a:off x="1089365" y="3180070"/>
            <a:ext cx="3151338" cy="371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DBC351-8909-B819-2239-8DD646E102DD}"/>
              </a:ext>
            </a:extLst>
          </p:cNvPr>
          <p:cNvSpPr/>
          <p:nvPr/>
        </p:nvSpPr>
        <p:spPr bwMode="auto">
          <a:xfrm>
            <a:off x="1089365" y="4075040"/>
            <a:ext cx="4750809" cy="371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05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E9ECE9-6A25-0641-3376-1A2B9B755B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434" y="908720"/>
            <a:ext cx="9985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A070DA-44BA-D78E-7DE4-E463E404EE5E}"/>
              </a:ext>
            </a:extLst>
          </p:cNvPr>
          <p:cNvSpPr/>
          <p:nvPr/>
        </p:nvSpPr>
        <p:spPr bwMode="auto">
          <a:xfrm>
            <a:off x="1070425" y="1090527"/>
            <a:ext cx="3320777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554BEA-F742-1091-4B6D-4A778C47F088}"/>
              </a:ext>
            </a:extLst>
          </p:cNvPr>
          <p:cNvSpPr/>
          <p:nvPr/>
        </p:nvSpPr>
        <p:spPr bwMode="auto">
          <a:xfrm>
            <a:off x="4463209" y="1090527"/>
            <a:ext cx="4380763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D0F46E-9A6C-9D8B-A471-B905DFBF641A}"/>
              </a:ext>
            </a:extLst>
          </p:cNvPr>
          <p:cNvSpPr/>
          <p:nvPr/>
        </p:nvSpPr>
        <p:spPr bwMode="auto">
          <a:xfrm>
            <a:off x="1070425" y="1908662"/>
            <a:ext cx="5561966" cy="59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F690D7-A13B-069B-0F48-607E72C3FF64}"/>
              </a:ext>
            </a:extLst>
          </p:cNvPr>
          <p:cNvSpPr/>
          <p:nvPr/>
        </p:nvSpPr>
        <p:spPr bwMode="auto">
          <a:xfrm>
            <a:off x="1070424" y="3065621"/>
            <a:ext cx="5694001" cy="37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2D352F-E457-DF06-1C8B-D61008851513}"/>
              </a:ext>
            </a:extLst>
          </p:cNvPr>
          <p:cNvSpPr/>
          <p:nvPr/>
        </p:nvSpPr>
        <p:spPr bwMode="auto">
          <a:xfrm>
            <a:off x="1070425" y="3867227"/>
            <a:ext cx="5913065" cy="434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8D80FC-9092-3A11-BBFB-4392A7C20879}"/>
              </a:ext>
            </a:extLst>
          </p:cNvPr>
          <p:cNvSpPr/>
          <p:nvPr/>
        </p:nvSpPr>
        <p:spPr bwMode="auto">
          <a:xfrm>
            <a:off x="1070425" y="4635778"/>
            <a:ext cx="7245410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F2A208-F47F-EE81-CC34-DD00E680A59A}"/>
              </a:ext>
            </a:extLst>
          </p:cNvPr>
          <p:cNvSpPr/>
          <p:nvPr/>
        </p:nvSpPr>
        <p:spPr bwMode="auto">
          <a:xfrm>
            <a:off x="1070425" y="5437385"/>
            <a:ext cx="2780983" cy="31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9EDB8AD-06C8-78F5-BBF0-769110798F7B}"/>
              </a:ext>
            </a:extLst>
          </p:cNvPr>
          <p:cNvSpPr/>
          <p:nvPr/>
        </p:nvSpPr>
        <p:spPr bwMode="auto">
          <a:xfrm>
            <a:off x="1070425" y="6238992"/>
            <a:ext cx="2211583" cy="28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52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546A2-17C7-88DF-9A05-6A3F90B5E5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520000" cy="3613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42CBC0-ECBB-F767-5C07-723D51A63B90}"/>
              </a:ext>
            </a:extLst>
          </p:cNvPr>
          <p:cNvSpPr/>
          <p:nvPr/>
        </p:nvSpPr>
        <p:spPr bwMode="auto">
          <a:xfrm>
            <a:off x="1089365" y="1251952"/>
            <a:ext cx="8359140" cy="390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A46992-5158-91B5-42DB-DE1F63F47C5E}"/>
              </a:ext>
            </a:extLst>
          </p:cNvPr>
          <p:cNvSpPr/>
          <p:nvPr/>
        </p:nvSpPr>
        <p:spPr bwMode="auto">
          <a:xfrm>
            <a:off x="1089365" y="2176773"/>
            <a:ext cx="3208462" cy="362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003D63-1CEB-F1CF-1387-FD33BC2F0B31}"/>
              </a:ext>
            </a:extLst>
          </p:cNvPr>
          <p:cNvSpPr/>
          <p:nvPr/>
        </p:nvSpPr>
        <p:spPr bwMode="auto">
          <a:xfrm>
            <a:off x="1089365" y="3101595"/>
            <a:ext cx="2503933" cy="295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513026-11AA-C4CC-32D5-A9B6DDC66675}"/>
              </a:ext>
            </a:extLst>
          </p:cNvPr>
          <p:cNvSpPr/>
          <p:nvPr/>
        </p:nvSpPr>
        <p:spPr bwMode="auto">
          <a:xfrm>
            <a:off x="1089365" y="3950142"/>
            <a:ext cx="3922512" cy="37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64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A7660-B63F-E0AD-C2BD-C0888446E1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3622"/>
            <a:ext cx="11520000" cy="79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9517A8-98BD-0160-EF16-32B58D22CC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700808"/>
            <a:ext cx="11520000" cy="2744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3C450F-5C8F-D663-A21D-970A96D5E69B}"/>
              </a:ext>
            </a:extLst>
          </p:cNvPr>
          <p:cNvSpPr/>
          <p:nvPr/>
        </p:nvSpPr>
        <p:spPr bwMode="auto">
          <a:xfrm>
            <a:off x="10836110" y="1834216"/>
            <a:ext cx="333223" cy="323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6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EBC0E-E45A-8B23-E2DF-A1542518A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802480" cy="345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79BA4C-ACD0-E60C-3965-ECBF0E8135D6}"/>
              </a:ext>
            </a:extLst>
          </p:cNvPr>
          <p:cNvSpPr/>
          <p:nvPr/>
        </p:nvSpPr>
        <p:spPr bwMode="auto">
          <a:xfrm>
            <a:off x="10543266" y="2636912"/>
            <a:ext cx="44927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10822DD-F021-7F6E-83B0-C8C5A89EB4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645024"/>
            <a:ext cx="5129798" cy="346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184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3F490-D53D-9374-BB47-7A74B6F84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1520000" cy="3940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DD0BC9-1138-BC6F-F0B3-55E02C81D114}"/>
              </a:ext>
            </a:extLst>
          </p:cNvPr>
          <p:cNvSpPr/>
          <p:nvPr/>
        </p:nvSpPr>
        <p:spPr bwMode="auto">
          <a:xfrm>
            <a:off x="10956260" y="1932950"/>
            <a:ext cx="295140" cy="333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ED53F11-9C2A-1DF2-675F-D6CD136DB6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719" y="2596560"/>
            <a:ext cx="5368222" cy="4261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044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AA268-C0C2-DAB3-0084-D1EB16163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764704"/>
            <a:ext cx="9198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64FB55-2A96-5445-5079-83A645C9E503}"/>
              </a:ext>
            </a:extLst>
          </p:cNvPr>
          <p:cNvSpPr/>
          <p:nvPr/>
        </p:nvSpPr>
        <p:spPr bwMode="auto">
          <a:xfrm>
            <a:off x="8519400" y="5406183"/>
            <a:ext cx="258464" cy="26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51F3B35-D0BB-C5C1-95F7-BB1898C796F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3404767"/>
            <a:ext cx="5128552" cy="3326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707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9828B-A5D7-71A5-CEC4-518839C1E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836712"/>
            <a:ext cx="11520000" cy="458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F2F0BE-9677-B2F0-29A5-B8383127CB89}"/>
              </a:ext>
            </a:extLst>
          </p:cNvPr>
          <p:cNvSpPr/>
          <p:nvPr/>
        </p:nvSpPr>
        <p:spPr bwMode="auto">
          <a:xfrm>
            <a:off x="10702153" y="2896611"/>
            <a:ext cx="323702" cy="343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074FC4E-4498-4494-4B46-18EA321050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2465004"/>
            <a:ext cx="6983538" cy="439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700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</Words>
  <Application>Microsoft Office PowerPoint</Application>
  <PresentationFormat>宽屏</PresentationFormat>
  <Paragraphs>1</Paragraphs>
  <Slides>46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1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2023-05-31T02:04:44Z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