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403" r:id="rId3"/>
    <p:sldId id="401" r:id="rId4"/>
    <p:sldId id="398" r:id="rId5"/>
    <p:sldId id="397" r:id="rId6"/>
    <p:sldId id="396" r:id="rId7"/>
    <p:sldId id="395" r:id="rId8"/>
    <p:sldId id="393" r:id="rId9"/>
    <p:sldId id="389" r:id="rId10"/>
    <p:sldId id="388" r:id="rId11"/>
    <p:sldId id="387" r:id="rId12"/>
    <p:sldId id="386" r:id="rId13"/>
    <p:sldId id="383" r:id="rId14"/>
    <p:sldId id="382" r:id="rId15"/>
    <p:sldId id="381" r:id="rId16"/>
    <p:sldId id="380" r:id="rId17"/>
    <p:sldId id="404" r:id="rId18"/>
    <p:sldId id="378" r:id="rId19"/>
    <p:sldId id="377" r:id="rId20"/>
    <p:sldId id="376" r:id="rId21"/>
    <p:sldId id="375" r:id="rId22"/>
    <p:sldId id="374" r:id="rId23"/>
    <p:sldId id="373" r:id="rId24"/>
    <p:sldId id="372" r:id="rId25"/>
    <p:sldId id="371" r:id="rId26"/>
    <p:sldId id="370" r:id="rId27"/>
    <p:sldId id="368" r:id="rId28"/>
    <p:sldId id="367" r:id="rId29"/>
    <p:sldId id="366" r:id="rId3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4" d="100"/>
          <a:sy n="64" d="100"/>
        </p:scale>
        <p:origin x="168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B11341-841A-2D8A-18EE-9055E3EEF4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824038"/>
            <a:ext cx="11520000" cy="2973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F25DAB-3F70-82A5-5069-BF5535677A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836712"/>
            <a:ext cx="11520000" cy="2862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0C07EB-F2ED-DA05-FA0D-5F131F6165B2}"/>
              </a:ext>
            </a:extLst>
          </p:cNvPr>
          <p:cNvSpPr/>
          <p:nvPr/>
        </p:nvSpPr>
        <p:spPr bwMode="auto">
          <a:xfrm>
            <a:off x="10865851" y="2420368"/>
            <a:ext cx="304662" cy="333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CD68F18-EBAA-BA1A-6E63-BA2FFCE2AA7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80" y="2269654"/>
            <a:ext cx="3305456" cy="435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9902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5DB5EB-436B-17CA-3ACD-CA792D1DA7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4730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A5E26A-31E5-B0B9-9046-C83D3263431A}"/>
              </a:ext>
            </a:extLst>
          </p:cNvPr>
          <p:cNvSpPr/>
          <p:nvPr/>
        </p:nvSpPr>
        <p:spPr bwMode="auto">
          <a:xfrm>
            <a:off x="7343772" y="2320343"/>
            <a:ext cx="2218314" cy="419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C7A00A-70A4-8D61-2172-96C257DFE751}"/>
              </a:ext>
            </a:extLst>
          </p:cNvPr>
          <p:cNvSpPr/>
          <p:nvPr/>
        </p:nvSpPr>
        <p:spPr bwMode="auto">
          <a:xfrm>
            <a:off x="4278119" y="3741504"/>
            <a:ext cx="285619" cy="333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1E5C6B-5C59-6923-4E86-E07FE5906353}"/>
              </a:ext>
            </a:extLst>
          </p:cNvPr>
          <p:cNvSpPr/>
          <p:nvPr/>
        </p:nvSpPr>
        <p:spPr bwMode="auto">
          <a:xfrm>
            <a:off x="4259078" y="5057747"/>
            <a:ext cx="628363" cy="371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990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6C5B9F-05E1-4756-70AB-CB3A46627A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520000" cy="2090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EC4677-8EA5-CC53-8043-D34C6B04A35C}"/>
              </a:ext>
            </a:extLst>
          </p:cNvPr>
          <p:cNvSpPr/>
          <p:nvPr/>
        </p:nvSpPr>
        <p:spPr bwMode="auto">
          <a:xfrm>
            <a:off x="7147996" y="2436377"/>
            <a:ext cx="866380" cy="429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D84D1FF-D44F-4C29-A166-A2DC97FECDC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3062238"/>
            <a:ext cx="5432620" cy="3517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448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A310F4-E583-B777-B177-339D1C8423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836712"/>
            <a:ext cx="11520000" cy="2104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E1EB2C-0E40-BF4D-ED7B-174AD19ECC3A}"/>
              </a:ext>
            </a:extLst>
          </p:cNvPr>
          <p:cNvSpPr/>
          <p:nvPr/>
        </p:nvSpPr>
        <p:spPr bwMode="auto">
          <a:xfrm>
            <a:off x="7923966" y="2405185"/>
            <a:ext cx="504595" cy="334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7C02127-44A6-DC03-E6CB-9A3104A0CC4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2940761"/>
            <a:ext cx="6199226" cy="3578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23235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904109-6141-9EF1-2BC6-3DD73420C4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836712"/>
            <a:ext cx="11520000" cy="4822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918841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E5B187-600C-23E3-F34E-40F062FC65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43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B4EAD4-1AF7-9806-2352-7446411A6157}"/>
              </a:ext>
            </a:extLst>
          </p:cNvPr>
          <p:cNvSpPr/>
          <p:nvPr/>
        </p:nvSpPr>
        <p:spPr bwMode="auto">
          <a:xfrm>
            <a:off x="2855640" y="1043025"/>
            <a:ext cx="8712968" cy="400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976B2CE-C062-A6A2-0DBF-18CD82231064}"/>
              </a:ext>
            </a:extLst>
          </p:cNvPr>
          <p:cNvSpPr/>
          <p:nvPr/>
        </p:nvSpPr>
        <p:spPr bwMode="auto">
          <a:xfrm>
            <a:off x="677896" y="1674059"/>
            <a:ext cx="1673688" cy="398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238DBDB-B0FF-24F3-DCCF-7889AD7454FE}"/>
              </a:ext>
            </a:extLst>
          </p:cNvPr>
          <p:cNvSpPr/>
          <p:nvPr/>
        </p:nvSpPr>
        <p:spPr bwMode="auto">
          <a:xfrm>
            <a:off x="681917" y="2320723"/>
            <a:ext cx="4117939" cy="381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72000D7-81F0-6B2C-E2FE-B56815621850}"/>
              </a:ext>
            </a:extLst>
          </p:cNvPr>
          <p:cNvSpPr/>
          <p:nvPr/>
        </p:nvSpPr>
        <p:spPr bwMode="auto">
          <a:xfrm>
            <a:off x="681917" y="2950036"/>
            <a:ext cx="5118519" cy="362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3DE8687-DE9E-712E-6507-17F4B00C18E3}"/>
              </a:ext>
            </a:extLst>
          </p:cNvPr>
          <p:cNvSpPr/>
          <p:nvPr/>
        </p:nvSpPr>
        <p:spPr bwMode="auto">
          <a:xfrm>
            <a:off x="2639615" y="3579350"/>
            <a:ext cx="8767293" cy="381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96F4173-8E42-61D3-9DED-2B147BCCFD8D}"/>
              </a:ext>
            </a:extLst>
          </p:cNvPr>
          <p:cNvSpPr/>
          <p:nvPr/>
        </p:nvSpPr>
        <p:spPr bwMode="auto">
          <a:xfrm>
            <a:off x="681917" y="4218198"/>
            <a:ext cx="2893803" cy="381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B87EF84-549F-3319-B216-E65BE2A73216}"/>
              </a:ext>
            </a:extLst>
          </p:cNvPr>
          <p:cNvSpPr/>
          <p:nvPr/>
        </p:nvSpPr>
        <p:spPr bwMode="auto">
          <a:xfrm>
            <a:off x="681916" y="4847512"/>
            <a:ext cx="3325851" cy="381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976B2CE-C062-A6A2-0DBF-18CD82231064}"/>
              </a:ext>
            </a:extLst>
          </p:cNvPr>
          <p:cNvSpPr/>
          <p:nvPr/>
        </p:nvSpPr>
        <p:spPr bwMode="auto">
          <a:xfrm>
            <a:off x="2351583" y="1662097"/>
            <a:ext cx="8993473" cy="398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238DBDB-B0FF-24F3-DCCF-7889AD7454FE}"/>
              </a:ext>
            </a:extLst>
          </p:cNvPr>
          <p:cNvSpPr/>
          <p:nvPr/>
        </p:nvSpPr>
        <p:spPr bwMode="auto">
          <a:xfrm>
            <a:off x="4871864" y="2279447"/>
            <a:ext cx="6624736" cy="422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96F4173-8E42-61D3-9DED-2B147BCCFD8D}"/>
              </a:ext>
            </a:extLst>
          </p:cNvPr>
          <p:cNvSpPr/>
          <p:nvPr/>
        </p:nvSpPr>
        <p:spPr bwMode="auto">
          <a:xfrm>
            <a:off x="3613803" y="4191966"/>
            <a:ext cx="7793106" cy="381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7B4EAD4-1AF7-9806-2352-7446411A6157}"/>
              </a:ext>
            </a:extLst>
          </p:cNvPr>
          <p:cNvSpPr/>
          <p:nvPr/>
        </p:nvSpPr>
        <p:spPr bwMode="auto">
          <a:xfrm>
            <a:off x="720000" y="1055848"/>
            <a:ext cx="2135640" cy="400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3DE8687-DE9E-712E-6507-17F4B00C18E3}"/>
              </a:ext>
            </a:extLst>
          </p:cNvPr>
          <p:cNvSpPr/>
          <p:nvPr/>
        </p:nvSpPr>
        <p:spPr bwMode="auto">
          <a:xfrm>
            <a:off x="723130" y="3591312"/>
            <a:ext cx="1916485" cy="381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416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980728"/>
            <a:ext cx="10364558" cy="31318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3645024"/>
            <a:ext cx="1876190" cy="21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1143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124744"/>
            <a:ext cx="9937104" cy="18619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212976"/>
            <a:ext cx="4104762" cy="21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9356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DBD19C-B477-034F-2588-9568F51104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032" y="972008"/>
            <a:ext cx="11520000" cy="1940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30FD08-AAD2-D1BB-CA6D-B461E7885792}"/>
              </a:ext>
            </a:extLst>
          </p:cNvPr>
          <p:cNvSpPr/>
          <p:nvPr/>
        </p:nvSpPr>
        <p:spPr bwMode="auto">
          <a:xfrm>
            <a:off x="969948" y="1115408"/>
            <a:ext cx="4045931" cy="441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133B5BE1-E22A-8122-2268-63DFF15A28D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212976"/>
            <a:ext cx="11520000" cy="2417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30FD08-AAD2-D1BB-CA6D-B461E7885792}"/>
              </a:ext>
            </a:extLst>
          </p:cNvPr>
          <p:cNvSpPr/>
          <p:nvPr/>
        </p:nvSpPr>
        <p:spPr bwMode="auto">
          <a:xfrm>
            <a:off x="1271465" y="3216830"/>
            <a:ext cx="2016224" cy="2372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130FD08-AAD2-D1BB-CA6D-B461E7885792}"/>
              </a:ext>
            </a:extLst>
          </p:cNvPr>
          <p:cNvSpPr/>
          <p:nvPr/>
        </p:nvSpPr>
        <p:spPr bwMode="auto">
          <a:xfrm>
            <a:off x="1017835" y="1721662"/>
            <a:ext cx="5870253" cy="441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130FD08-AAD2-D1BB-CA6D-B461E7885792}"/>
              </a:ext>
            </a:extLst>
          </p:cNvPr>
          <p:cNvSpPr/>
          <p:nvPr/>
        </p:nvSpPr>
        <p:spPr bwMode="auto">
          <a:xfrm>
            <a:off x="3791744" y="3212976"/>
            <a:ext cx="2016224" cy="2372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130FD08-AAD2-D1BB-CA6D-B461E7885792}"/>
              </a:ext>
            </a:extLst>
          </p:cNvPr>
          <p:cNvSpPr/>
          <p:nvPr/>
        </p:nvSpPr>
        <p:spPr bwMode="auto">
          <a:xfrm>
            <a:off x="1017835" y="2371412"/>
            <a:ext cx="5870253" cy="441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130FD08-AAD2-D1BB-CA6D-B461E7885792}"/>
              </a:ext>
            </a:extLst>
          </p:cNvPr>
          <p:cNvSpPr/>
          <p:nvPr/>
        </p:nvSpPr>
        <p:spPr bwMode="auto">
          <a:xfrm>
            <a:off x="6456040" y="3204660"/>
            <a:ext cx="2016224" cy="2372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009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234B2A-EABB-EA3A-88D4-DE0434612A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95172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608388-A293-BED3-0EC7-72A3D294AB46}"/>
              </a:ext>
            </a:extLst>
          </p:cNvPr>
          <p:cNvSpPr/>
          <p:nvPr/>
        </p:nvSpPr>
        <p:spPr bwMode="auto">
          <a:xfrm>
            <a:off x="1430544" y="2056384"/>
            <a:ext cx="4809471" cy="364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A6F4A8-8156-129E-EB03-84FD82B38D02}"/>
              </a:ext>
            </a:extLst>
          </p:cNvPr>
          <p:cNvSpPr/>
          <p:nvPr/>
        </p:nvSpPr>
        <p:spPr bwMode="auto">
          <a:xfrm>
            <a:off x="1414814" y="2583597"/>
            <a:ext cx="2664962" cy="306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4C1A95-21FC-59CB-A6F7-1F7FB98891D0}"/>
              </a:ext>
            </a:extLst>
          </p:cNvPr>
          <p:cNvSpPr/>
          <p:nvPr/>
        </p:nvSpPr>
        <p:spPr bwMode="auto">
          <a:xfrm>
            <a:off x="1430545" y="3110810"/>
            <a:ext cx="4305415" cy="318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4C688D7-31C7-AF95-72A1-EA7C7851BD96}"/>
              </a:ext>
            </a:extLst>
          </p:cNvPr>
          <p:cNvSpPr/>
          <p:nvPr/>
        </p:nvSpPr>
        <p:spPr bwMode="auto">
          <a:xfrm>
            <a:off x="1422678" y="3638023"/>
            <a:ext cx="2585089" cy="299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AB4B290-F458-CCF1-B05C-9DBD5422E929}"/>
              </a:ext>
            </a:extLst>
          </p:cNvPr>
          <p:cNvSpPr/>
          <p:nvPr/>
        </p:nvSpPr>
        <p:spPr bwMode="auto">
          <a:xfrm>
            <a:off x="1430545" y="4165236"/>
            <a:ext cx="6260920" cy="306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E90A5DD-A8F5-D06B-3D19-B22A650B56A6}"/>
              </a:ext>
            </a:extLst>
          </p:cNvPr>
          <p:cNvSpPr/>
          <p:nvPr/>
        </p:nvSpPr>
        <p:spPr bwMode="auto">
          <a:xfrm>
            <a:off x="3687937" y="4700318"/>
            <a:ext cx="3390020" cy="259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35E09DF-A41F-0A4E-7731-F483ADF2FE33}"/>
              </a:ext>
            </a:extLst>
          </p:cNvPr>
          <p:cNvSpPr/>
          <p:nvPr/>
        </p:nvSpPr>
        <p:spPr bwMode="auto">
          <a:xfrm>
            <a:off x="3687937" y="5219662"/>
            <a:ext cx="1636018" cy="267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76A6579-74FA-89EC-6538-0636C55C5BF4}"/>
              </a:ext>
            </a:extLst>
          </p:cNvPr>
          <p:cNvSpPr/>
          <p:nvPr/>
        </p:nvSpPr>
        <p:spPr bwMode="auto">
          <a:xfrm>
            <a:off x="3687937" y="5746875"/>
            <a:ext cx="1305669" cy="267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4E70DFB-86CA-4523-F71B-8E1496E8D488}"/>
              </a:ext>
            </a:extLst>
          </p:cNvPr>
          <p:cNvSpPr/>
          <p:nvPr/>
        </p:nvSpPr>
        <p:spPr bwMode="auto">
          <a:xfrm>
            <a:off x="3687937" y="6305564"/>
            <a:ext cx="841605" cy="243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908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99667F-CF53-5F51-F215-854574F832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1520000" cy="633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341B00D-24A1-04BE-3DD1-C58E46B1609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556792"/>
            <a:ext cx="11520000" cy="4796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45F8CC-16F0-F6C8-3FA4-0EBC5848FE7F}"/>
              </a:ext>
            </a:extLst>
          </p:cNvPr>
          <p:cNvSpPr/>
          <p:nvPr/>
        </p:nvSpPr>
        <p:spPr bwMode="auto">
          <a:xfrm>
            <a:off x="10980665" y="1718889"/>
            <a:ext cx="371305" cy="333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7AA1BB-99DB-13E3-0A04-CC8892AF13BB}"/>
              </a:ext>
            </a:extLst>
          </p:cNvPr>
          <p:cNvSpPr/>
          <p:nvPr/>
        </p:nvSpPr>
        <p:spPr bwMode="auto">
          <a:xfrm>
            <a:off x="11009227" y="5161084"/>
            <a:ext cx="314181" cy="333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84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6E8E1C-4CDE-28AF-5129-F01C61480E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9362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66A4E2-B344-44D8-ED8F-52CD94964C3F}"/>
              </a:ext>
            </a:extLst>
          </p:cNvPr>
          <p:cNvSpPr/>
          <p:nvPr/>
        </p:nvSpPr>
        <p:spPr bwMode="auto">
          <a:xfrm>
            <a:off x="1261979" y="3406134"/>
            <a:ext cx="2313741" cy="328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832A6B-1074-CD6C-987B-FB4683F22E72}"/>
              </a:ext>
            </a:extLst>
          </p:cNvPr>
          <p:cNvSpPr/>
          <p:nvPr/>
        </p:nvSpPr>
        <p:spPr bwMode="auto">
          <a:xfrm>
            <a:off x="1278403" y="3989529"/>
            <a:ext cx="1793261" cy="295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7E9E21-F770-D9BA-253C-3B6BC2B41981}"/>
              </a:ext>
            </a:extLst>
          </p:cNvPr>
          <p:cNvSpPr/>
          <p:nvPr/>
        </p:nvSpPr>
        <p:spPr bwMode="auto">
          <a:xfrm>
            <a:off x="1319460" y="4548273"/>
            <a:ext cx="5136580" cy="336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D59DB1-625B-C084-FE36-87B5EE024CA6}"/>
              </a:ext>
            </a:extLst>
          </p:cNvPr>
          <p:cNvSpPr/>
          <p:nvPr/>
        </p:nvSpPr>
        <p:spPr bwMode="auto">
          <a:xfrm>
            <a:off x="1261980" y="5148102"/>
            <a:ext cx="5410084" cy="402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7319B69-3E6A-6FB8-3DC7-E85F872D5E9B}"/>
              </a:ext>
            </a:extLst>
          </p:cNvPr>
          <p:cNvSpPr/>
          <p:nvPr/>
        </p:nvSpPr>
        <p:spPr bwMode="auto">
          <a:xfrm>
            <a:off x="1319460" y="5706846"/>
            <a:ext cx="5352603" cy="386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359F5E1-8D15-5EE4-E7C0-282AF0F38F0B}"/>
              </a:ext>
            </a:extLst>
          </p:cNvPr>
          <p:cNvSpPr/>
          <p:nvPr/>
        </p:nvSpPr>
        <p:spPr bwMode="auto">
          <a:xfrm>
            <a:off x="1319460" y="6249158"/>
            <a:ext cx="3480395" cy="410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9140" y="3387909"/>
            <a:ext cx="3638095" cy="2190476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8832A6B-1074-CD6C-987B-FB4683F22E72}"/>
              </a:ext>
            </a:extLst>
          </p:cNvPr>
          <p:cNvSpPr/>
          <p:nvPr/>
        </p:nvSpPr>
        <p:spPr bwMode="auto">
          <a:xfrm>
            <a:off x="3600798" y="3387909"/>
            <a:ext cx="3408342" cy="346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91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1" grpId="0" animBg="1"/>
      <p:bldP spid="14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6AFE90-116E-BEA5-7C0E-E503008F3A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704" y="900000"/>
            <a:ext cx="11520000" cy="4822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ABEE6F-8B87-4573-5635-D49F469A06A6}"/>
              </a:ext>
            </a:extLst>
          </p:cNvPr>
          <p:cNvSpPr/>
          <p:nvPr/>
        </p:nvSpPr>
        <p:spPr bwMode="auto">
          <a:xfrm>
            <a:off x="874620" y="900001"/>
            <a:ext cx="10814684" cy="962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52FE37E-7735-8304-C9A8-5A93895C80D2}"/>
              </a:ext>
            </a:extLst>
          </p:cNvPr>
          <p:cNvSpPr/>
          <p:nvPr/>
        </p:nvSpPr>
        <p:spPr bwMode="auto">
          <a:xfrm>
            <a:off x="874620" y="2129407"/>
            <a:ext cx="4477979" cy="762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33FD42E-9F0E-B1AE-C3D6-D3E8A0123D2E}"/>
              </a:ext>
            </a:extLst>
          </p:cNvPr>
          <p:cNvSpPr/>
          <p:nvPr/>
        </p:nvSpPr>
        <p:spPr bwMode="auto">
          <a:xfrm>
            <a:off x="874620" y="3177738"/>
            <a:ext cx="9230507" cy="381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D0CC6C7-69A8-F0AD-4AF6-07BE81DB90BA}"/>
              </a:ext>
            </a:extLst>
          </p:cNvPr>
          <p:cNvSpPr/>
          <p:nvPr/>
        </p:nvSpPr>
        <p:spPr bwMode="auto">
          <a:xfrm>
            <a:off x="874621" y="3825798"/>
            <a:ext cx="2605771" cy="381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6EC6828-41C9-9425-46C2-88F02C665B4E}"/>
              </a:ext>
            </a:extLst>
          </p:cNvPr>
          <p:cNvSpPr/>
          <p:nvPr/>
        </p:nvSpPr>
        <p:spPr bwMode="auto">
          <a:xfrm>
            <a:off x="912705" y="4464327"/>
            <a:ext cx="2046942" cy="371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818BD6F-C890-A595-5323-19C58121DA16}"/>
              </a:ext>
            </a:extLst>
          </p:cNvPr>
          <p:cNvSpPr/>
          <p:nvPr/>
        </p:nvSpPr>
        <p:spPr bwMode="auto">
          <a:xfrm>
            <a:off x="874621" y="5102856"/>
            <a:ext cx="4477978" cy="343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65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6" grpId="0" animBg="1"/>
      <p:bldP spid="18" grpId="0" animBg="1"/>
      <p:bldP spid="20" grpId="0" animBg="1"/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836984-3649-82EC-6DDE-8DDAC29E24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1043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AD29EE-3873-A915-E8F1-700902711181}"/>
              </a:ext>
            </a:extLst>
          </p:cNvPr>
          <p:cNvSpPr/>
          <p:nvPr/>
        </p:nvSpPr>
        <p:spPr bwMode="auto">
          <a:xfrm>
            <a:off x="1321251" y="4034978"/>
            <a:ext cx="2614509" cy="351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4B56AD3-9ABD-151E-6367-28E7DFEC4D52}"/>
              </a:ext>
            </a:extLst>
          </p:cNvPr>
          <p:cNvSpPr/>
          <p:nvPr/>
        </p:nvSpPr>
        <p:spPr bwMode="auto">
          <a:xfrm>
            <a:off x="1262796" y="4611814"/>
            <a:ext cx="2816980" cy="1481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DF866CB-7AF6-A326-15B6-65B23D1D8E97}"/>
              </a:ext>
            </a:extLst>
          </p:cNvPr>
          <p:cNvSpPr/>
          <p:nvPr/>
        </p:nvSpPr>
        <p:spPr bwMode="auto">
          <a:xfrm>
            <a:off x="1287848" y="6275442"/>
            <a:ext cx="4592128" cy="384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2778366"/>
            <a:ext cx="2666667" cy="2847619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CAD29EE-3873-A915-E8F1-700902711181}"/>
              </a:ext>
            </a:extLst>
          </p:cNvPr>
          <p:cNvSpPr/>
          <p:nvPr/>
        </p:nvSpPr>
        <p:spPr bwMode="auto">
          <a:xfrm>
            <a:off x="4059153" y="4026616"/>
            <a:ext cx="1964839" cy="351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60FB8A-07DE-2046-CCE2-DC96FF81B4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1520000" cy="2796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DC7F3F-8232-162F-5A45-929B1478497D}"/>
              </a:ext>
            </a:extLst>
          </p:cNvPr>
          <p:cNvSpPr/>
          <p:nvPr/>
        </p:nvSpPr>
        <p:spPr bwMode="auto">
          <a:xfrm>
            <a:off x="729325" y="1109165"/>
            <a:ext cx="6926251" cy="477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AC6120-8C37-0EF5-AFC1-C32296403ACB}"/>
              </a:ext>
            </a:extLst>
          </p:cNvPr>
          <p:cNvSpPr/>
          <p:nvPr/>
        </p:nvSpPr>
        <p:spPr bwMode="auto">
          <a:xfrm>
            <a:off x="729325" y="1748680"/>
            <a:ext cx="3379835" cy="372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A93456-A713-A07B-DCAE-9BA38963286E}"/>
              </a:ext>
            </a:extLst>
          </p:cNvPr>
          <p:cNvSpPr/>
          <p:nvPr/>
        </p:nvSpPr>
        <p:spPr bwMode="auto">
          <a:xfrm>
            <a:off x="4147243" y="1738198"/>
            <a:ext cx="5483899" cy="392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7D6592-DF87-1022-8765-224907F1FB32}"/>
              </a:ext>
            </a:extLst>
          </p:cNvPr>
          <p:cNvSpPr/>
          <p:nvPr/>
        </p:nvSpPr>
        <p:spPr bwMode="auto">
          <a:xfrm>
            <a:off x="729325" y="2455011"/>
            <a:ext cx="5990147" cy="381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CDC7F3F-8232-162F-5A45-929B1478497D}"/>
              </a:ext>
            </a:extLst>
          </p:cNvPr>
          <p:cNvSpPr/>
          <p:nvPr/>
        </p:nvSpPr>
        <p:spPr bwMode="auto">
          <a:xfrm>
            <a:off x="7704066" y="1084834"/>
            <a:ext cx="3767934" cy="477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961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BC2123-184B-DC8C-D71E-C0E9591CF9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764704"/>
            <a:ext cx="9001000" cy="4819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3933056"/>
            <a:ext cx="2275485" cy="2752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1789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729E36-101D-A069-B934-FB966432FE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201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C30FE5-E3B4-AE6C-C2E6-06519809EAE0}"/>
              </a:ext>
            </a:extLst>
          </p:cNvPr>
          <p:cNvSpPr/>
          <p:nvPr/>
        </p:nvSpPr>
        <p:spPr bwMode="auto">
          <a:xfrm>
            <a:off x="681916" y="1090524"/>
            <a:ext cx="8006371" cy="390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82969E-F2CA-9817-7188-90A049463ECA}"/>
              </a:ext>
            </a:extLst>
          </p:cNvPr>
          <p:cNvSpPr/>
          <p:nvPr/>
        </p:nvSpPr>
        <p:spPr bwMode="auto">
          <a:xfrm>
            <a:off x="9624392" y="1056957"/>
            <a:ext cx="2088232" cy="2319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E40FDE-060F-146C-7D84-F4BF133B07EC}"/>
              </a:ext>
            </a:extLst>
          </p:cNvPr>
          <p:cNvSpPr/>
          <p:nvPr/>
        </p:nvSpPr>
        <p:spPr bwMode="auto">
          <a:xfrm>
            <a:off x="681917" y="1738307"/>
            <a:ext cx="5188760" cy="361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4C593E-E1CE-F4BC-6B4E-6EA202FC8294}"/>
              </a:ext>
            </a:extLst>
          </p:cNvPr>
          <p:cNvSpPr/>
          <p:nvPr/>
        </p:nvSpPr>
        <p:spPr bwMode="auto">
          <a:xfrm>
            <a:off x="681917" y="2376564"/>
            <a:ext cx="5360132" cy="371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AA4495-BF35-BAAC-153A-76687F0E4C58}"/>
              </a:ext>
            </a:extLst>
          </p:cNvPr>
          <p:cNvSpPr/>
          <p:nvPr/>
        </p:nvSpPr>
        <p:spPr bwMode="auto">
          <a:xfrm>
            <a:off x="681917" y="3005294"/>
            <a:ext cx="6626380" cy="361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AA60093-D72D-48B0-3E3A-71F0C622FCBC}"/>
              </a:ext>
            </a:extLst>
          </p:cNvPr>
          <p:cNvSpPr/>
          <p:nvPr/>
        </p:nvSpPr>
        <p:spPr bwMode="auto">
          <a:xfrm>
            <a:off x="681917" y="3634024"/>
            <a:ext cx="10729786" cy="990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0E39961-4222-ADFF-FD51-C7CC2AC4A005}"/>
              </a:ext>
            </a:extLst>
          </p:cNvPr>
          <p:cNvSpPr/>
          <p:nvPr/>
        </p:nvSpPr>
        <p:spPr bwMode="auto">
          <a:xfrm>
            <a:off x="681917" y="4881959"/>
            <a:ext cx="7626050" cy="371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FF72B86-8F4C-EC45-AB32-B5A426850025}"/>
              </a:ext>
            </a:extLst>
          </p:cNvPr>
          <p:cNvSpPr/>
          <p:nvPr/>
        </p:nvSpPr>
        <p:spPr bwMode="auto">
          <a:xfrm>
            <a:off x="681917" y="5510690"/>
            <a:ext cx="5045950" cy="352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181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DF5141-692E-F10F-5FFE-A6BDD66C97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10513168" cy="3100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49169CC-76CC-8D86-2C29-4675B4A8291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865582"/>
            <a:ext cx="10321072" cy="2897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969749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7712C2-C87D-5651-0292-34C2D02330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57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7E4D35-53BC-7CC5-2573-6192C261C8F5}"/>
              </a:ext>
            </a:extLst>
          </p:cNvPr>
          <p:cNvSpPr/>
          <p:nvPr/>
        </p:nvSpPr>
        <p:spPr bwMode="auto">
          <a:xfrm>
            <a:off x="732439" y="3515374"/>
            <a:ext cx="9900065" cy="417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8446A7-C903-DD78-683B-9D6EAF6E4C0B}"/>
              </a:ext>
            </a:extLst>
          </p:cNvPr>
          <p:cNvSpPr/>
          <p:nvPr/>
        </p:nvSpPr>
        <p:spPr bwMode="auto">
          <a:xfrm>
            <a:off x="732439" y="4163155"/>
            <a:ext cx="1619145" cy="393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48D6FB-5A64-1EF8-3D2B-E4651DA2A3CD}"/>
              </a:ext>
            </a:extLst>
          </p:cNvPr>
          <p:cNvSpPr/>
          <p:nvPr/>
        </p:nvSpPr>
        <p:spPr bwMode="auto">
          <a:xfrm>
            <a:off x="732438" y="4795928"/>
            <a:ext cx="9251994" cy="721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4AE10A1-72D5-0FA3-C485-6D377982A528}"/>
              </a:ext>
            </a:extLst>
          </p:cNvPr>
          <p:cNvSpPr/>
          <p:nvPr/>
        </p:nvSpPr>
        <p:spPr bwMode="auto">
          <a:xfrm>
            <a:off x="732439" y="5791362"/>
            <a:ext cx="6373026" cy="733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38446A7-C903-DD78-683B-9D6EAF6E4C0B}"/>
              </a:ext>
            </a:extLst>
          </p:cNvPr>
          <p:cNvSpPr/>
          <p:nvPr/>
        </p:nvSpPr>
        <p:spPr bwMode="auto">
          <a:xfrm>
            <a:off x="2386553" y="4135210"/>
            <a:ext cx="4855849" cy="430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32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A50CD6-75AC-8885-1EF4-AA7131FC0A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227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DEC05D-E84C-FF0E-1BCC-7BD76FC1DCFD}"/>
              </a:ext>
            </a:extLst>
          </p:cNvPr>
          <p:cNvSpPr/>
          <p:nvPr/>
        </p:nvSpPr>
        <p:spPr bwMode="auto">
          <a:xfrm>
            <a:off x="681916" y="1023782"/>
            <a:ext cx="5558100" cy="461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3594" y="2089740"/>
            <a:ext cx="2514286" cy="224761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8368" y="4417575"/>
            <a:ext cx="2438095" cy="2219048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CDEC05D-E84C-FF0E-1BCC-7BD76FC1DCFD}"/>
              </a:ext>
            </a:extLst>
          </p:cNvPr>
          <p:cNvSpPr/>
          <p:nvPr/>
        </p:nvSpPr>
        <p:spPr bwMode="auto">
          <a:xfrm>
            <a:off x="9273593" y="2158178"/>
            <a:ext cx="2572869" cy="2179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CDEC05D-E84C-FF0E-1BCC-7BD76FC1DCFD}"/>
              </a:ext>
            </a:extLst>
          </p:cNvPr>
          <p:cNvSpPr/>
          <p:nvPr/>
        </p:nvSpPr>
        <p:spPr bwMode="auto">
          <a:xfrm>
            <a:off x="6278100" y="993802"/>
            <a:ext cx="2639696" cy="461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CDEC05D-E84C-FF0E-1BCC-7BD76FC1DCFD}"/>
              </a:ext>
            </a:extLst>
          </p:cNvPr>
          <p:cNvSpPr/>
          <p:nvPr/>
        </p:nvSpPr>
        <p:spPr bwMode="auto">
          <a:xfrm>
            <a:off x="821270" y="1632116"/>
            <a:ext cx="2466418" cy="461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CDEC05D-E84C-FF0E-1BCC-7BD76FC1DCFD}"/>
              </a:ext>
            </a:extLst>
          </p:cNvPr>
          <p:cNvSpPr/>
          <p:nvPr/>
        </p:nvSpPr>
        <p:spPr bwMode="auto">
          <a:xfrm>
            <a:off x="3325772" y="1649008"/>
            <a:ext cx="6802676" cy="440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CDEC05D-E84C-FF0E-1BCC-7BD76FC1DCFD}"/>
              </a:ext>
            </a:extLst>
          </p:cNvPr>
          <p:cNvSpPr/>
          <p:nvPr/>
        </p:nvSpPr>
        <p:spPr bwMode="auto">
          <a:xfrm>
            <a:off x="821270" y="2314675"/>
            <a:ext cx="2567688" cy="461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2CDEC05D-E84C-FF0E-1BCC-7BD76FC1DCFD}"/>
              </a:ext>
            </a:extLst>
          </p:cNvPr>
          <p:cNvSpPr/>
          <p:nvPr/>
        </p:nvSpPr>
        <p:spPr bwMode="auto">
          <a:xfrm>
            <a:off x="3490228" y="2325657"/>
            <a:ext cx="1885692" cy="461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CDEC05D-E84C-FF0E-1BCC-7BD76FC1DCFD}"/>
              </a:ext>
            </a:extLst>
          </p:cNvPr>
          <p:cNvSpPr/>
          <p:nvPr/>
        </p:nvSpPr>
        <p:spPr bwMode="auto">
          <a:xfrm>
            <a:off x="5439064" y="2283944"/>
            <a:ext cx="2889184" cy="461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CDEC05D-E84C-FF0E-1BCC-7BD76FC1DCFD}"/>
              </a:ext>
            </a:extLst>
          </p:cNvPr>
          <p:cNvSpPr/>
          <p:nvPr/>
        </p:nvSpPr>
        <p:spPr bwMode="auto">
          <a:xfrm>
            <a:off x="720990" y="2934718"/>
            <a:ext cx="6815169" cy="494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2CDEC05D-E84C-FF0E-1BCC-7BD76FC1DCFD}"/>
              </a:ext>
            </a:extLst>
          </p:cNvPr>
          <p:cNvSpPr/>
          <p:nvPr/>
        </p:nvSpPr>
        <p:spPr bwMode="auto">
          <a:xfrm>
            <a:off x="719999" y="3599891"/>
            <a:ext cx="4683994" cy="494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2CDEC05D-E84C-FF0E-1BCC-7BD76FC1DCFD}"/>
              </a:ext>
            </a:extLst>
          </p:cNvPr>
          <p:cNvSpPr/>
          <p:nvPr/>
        </p:nvSpPr>
        <p:spPr bwMode="auto">
          <a:xfrm>
            <a:off x="5455489" y="3700599"/>
            <a:ext cx="3160791" cy="494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2CDEC05D-E84C-FF0E-1BCC-7BD76FC1DCFD}"/>
              </a:ext>
            </a:extLst>
          </p:cNvPr>
          <p:cNvSpPr/>
          <p:nvPr/>
        </p:nvSpPr>
        <p:spPr bwMode="auto">
          <a:xfrm>
            <a:off x="726462" y="4236593"/>
            <a:ext cx="3160791" cy="494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2CDEC05D-E84C-FF0E-1BCC-7BD76FC1DCFD}"/>
              </a:ext>
            </a:extLst>
          </p:cNvPr>
          <p:cNvSpPr/>
          <p:nvPr/>
        </p:nvSpPr>
        <p:spPr bwMode="auto">
          <a:xfrm>
            <a:off x="3927990" y="4337359"/>
            <a:ext cx="3608169" cy="494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2CDEC05D-E84C-FF0E-1BCC-7BD76FC1DCFD}"/>
              </a:ext>
            </a:extLst>
          </p:cNvPr>
          <p:cNvSpPr/>
          <p:nvPr/>
        </p:nvSpPr>
        <p:spPr bwMode="auto">
          <a:xfrm>
            <a:off x="752644" y="4949804"/>
            <a:ext cx="4911308" cy="494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2CDEC05D-E84C-FF0E-1BCC-7BD76FC1DCFD}"/>
              </a:ext>
            </a:extLst>
          </p:cNvPr>
          <p:cNvSpPr/>
          <p:nvPr/>
        </p:nvSpPr>
        <p:spPr bwMode="auto">
          <a:xfrm>
            <a:off x="9408368" y="4385186"/>
            <a:ext cx="2592288" cy="2195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2CDEC05D-E84C-FF0E-1BCC-7BD76FC1DCFD}"/>
              </a:ext>
            </a:extLst>
          </p:cNvPr>
          <p:cNvSpPr/>
          <p:nvPr/>
        </p:nvSpPr>
        <p:spPr bwMode="auto">
          <a:xfrm>
            <a:off x="5696596" y="4974119"/>
            <a:ext cx="3221200" cy="494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2CDEC05D-E84C-FF0E-1BCC-7BD76FC1DCFD}"/>
              </a:ext>
            </a:extLst>
          </p:cNvPr>
          <p:cNvSpPr/>
          <p:nvPr/>
        </p:nvSpPr>
        <p:spPr bwMode="auto">
          <a:xfrm>
            <a:off x="741776" y="5562249"/>
            <a:ext cx="3770047" cy="494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79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789E8A-5E50-ACF6-10C5-DA9F64CA38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5134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54FAB7-A90A-37DA-F65A-FFDF78E13A0D}"/>
              </a:ext>
            </a:extLst>
          </p:cNvPr>
          <p:cNvSpPr/>
          <p:nvPr/>
        </p:nvSpPr>
        <p:spPr bwMode="auto">
          <a:xfrm>
            <a:off x="551384" y="949431"/>
            <a:ext cx="5040560" cy="535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img_16777215">
            <a:extLst>
              <a:ext uri="{FF2B5EF4-FFF2-40B4-BE49-F238E27FC236}">
                <a16:creationId xmlns:a16="http://schemas.microsoft.com/office/drawing/2014/main" id="{5C453684-6116-AA5B-A7F6-A6A1F035B27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288" y="2348880"/>
            <a:ext cx="4537410" cy="3242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3B54FAB7-A90A-37DA-F65A-FFDF78E13A0D}"/>
              </a:ext>
            </a:extLst>
          </p:cNvPr>
          <p:cNvSpPr/>
          <p:nvPr/>
        </p:nvSpPr>
        <p:spPr bwMode="auto">
          <a:xfrm>
            <a:off x="551384" y="1772816"/>
            <a:ext cx="446449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3B54FAB7-A90A-37DA-F65A-FFDF78E13A0D}"/>
              </a:ext>
            </a:extLst>
          </p:cNvPr>
          <p:cNvSpPr/>
          <p:nvPr/>
        </p:nvSpPr>
        <p:spPr bwMode="auto">
          <a:xfrm>
            <a:off x="8616280" y="2564904"/>
            <a:ext cx="3312368" cy="2808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3B54FAB7-A90A-37DA-F65A-FFDF78E13A0D}"/>
              </a:ext>
            </a:extLst>
          </p:cNvPr>
          <p:cNvSpPr/>
          <p:nvPr/>
        </p:nvSpPr>
        <p:spPr bwMode="auto">
          <a:xfrm>
            <a:off x="5015880" y="1661172"/>
            <a:ext cx="4536504" cy="759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3B54FAB7-A90A-37DA-F65A-FFDF78E13A0D}"/>
              </a:ext>
            </a:extLst>
          </p:cNvPr>
          <p:cNvSpPr/>
          <p:nvPr/>
        </p:nvSpPr>
        <p:spPr bwMode="auto">
          <a:xfrm>
            <a:off x="551384" y="2746445"/>
            <a:ext cx="6336704" cy="754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3B54FAB7-A90A-37DA-F65A-FFDF78E13A0D}"/>
              </a:ext>
            </a:extLst>
          </p:cNvPr>
          <p:cNvSpPr/>
          <p:nvPr/>
        </p:nvSpPr>
        <p:spPr bwMode="auto">
          <a:xfrm>
            <a:off x="580660" y="3826565"/>
            <a:ext cx="7747588" cy="970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3B54FAB7-A90A-37DA-F65A-FFDF78E13A0D}"/>
              </a:ext>
            </a:extLst>
          </p:cNvPr>
          <p:cNvSpPr/>
          <p:nvPr/>
        </p:nvSpPr>
        <p:spPr bwMode="auto">
          <a:xfrm>
            <a:off x="551384" y="4906684"/>
            <a:ext cx="3672408" cy="466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3B54FAB7-A90A-37DA-F65A-FFDF78E13A0D}"/>
              </a:ext>
            </a:extLst>
          </p:cNvPr>
          <p:cNvSpPr/>
          <p:nvPr/>
        </p:nvSpPr>
        <p:spPr bwMode="auto">
          <a:xfrm>
            <a:off x="4297896" y="4977838"/>
            <a:ext cx="3672408" cy="466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3B54FAB7-A90A-37DA-F65A-FFDF78E13A0D}"/>
              </a:ext>
            </a:extLst>
          </p:cNvPr>
          <p:cNvSpPr/>
          <p:nvPr/>
        </p:nvSpPr>
        <p:spPr bwMode="auto">
          <a:xfrm>
            <a:off x="640972" y="5561467"/>
            <a:ext cx="4446916" cy="466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3B54FAB7-A90A-37DA-F65A-FFDF78E13A0D}"/>
              </a:ext>
            </a:extLst>
          </p:cNvPr>
          <p:cNvSpPr/>
          <p:nvPr/>
        </p:nvSpPr>
        <p:spPr bwMode="auto">
          <a:xfrm>
            <a:off x="560174" y="6196280"/>
            <a:ext cx="10288354" cy="466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703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2FA288-C9FE-C39C-9A59-1B2DF23A5D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2090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D33F08-66B4-B97F-5050-CD024DA932B7}"/>
              </a:ext>
            </a:extLst>
          </p:cNvPr>
          <p:cNvSpPr/>
          <p:nvPr/>
        </p:nvSpPr>
        <p:spPr bwMode="auto">
          <a:xfrm>
            <a:off x="10999706" y="1777575"/>
            <a:ext cx="323702" cy="343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688DED4-B11C-1A62-E7E5-9B5C1C1CBC5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2348880"/>
            <a:ext cx="8303546" cy="3990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15627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881121-3E72-338C-3007-025C267F42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80728"/>
            <a:ext cx="11520000" cy="2025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66AE6D-E2B3-89F1-F7F4-DD86E39DE1CB}"/>
              </a:ext>
            </a:extLst>
          </p:cNvPr>
          <p:cNvSpPr/>
          <p:nvPr/>
        </p:nvSpPr>
        <p:spPr bwMode="auto">
          <a:xfrm>
            <a:off x="10937219" y="1831113"/>
            <a:ext cx="333223" cy="324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819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A47DA9-6374-B6DD-BDA7-994F88ECB7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2090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ACAB93-05E6-88B7-D85F-39648612E6DA}"/>
              </a:ext>
            </a:extLst>
          </p:cNvPr>
          <p:cNvSpPr/>
          <p:nvPr/>
        </p:nvSpPr>
        <p:spPr bwMode="auto">
          <a:xfrm>
            <a:off x="11018747" y="1796670"/>
            <a:ext cx="295140" cy="334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3D1A535-473E-CBDB-2C75-41A8B7E358A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2852936"/>
            <a:ext cx="6208618" cy="3510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0473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9BC5CB-91F5-C80E-9622-BCAA9C9D87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80728"/>
            <a:ext cx="11520000" cy="4116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ADC781-4BE8-12F3-0353-936CD97C9FF3}"/>
              </a:ext>
            </a:extLst>
          </p:cNvPr>
          <p:cNvSpPr/>
          <p:nvPr/>
        </p:nvSpPr>
        <p:spPr bwMode="auto">
          <a:xfrm>
            <a:off x="10927698" y="3887137"/>
            <a:ext cx="323702" cy="343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55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506270-98D5-42C5-7DC7-B21D0D56DC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1306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70438A-B6AD-DA00-78AC-675FA21427EB}"/>
              </a:ext>
            </a:extLst>
          </p:cNvPr>
          <p:cNvSpPr/>
          <p:nvPr/>
        </p:nvSpPr>
        <p:spPr bwMode="auto">
          <a:xfrm>
            <a:off x="10999706" y="1757704"/>
            <a:ext cx="323702" cy="333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384B20F-FD2E-1480-EBA4-290BB6D1293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348880"/>
            <a:ext cx="11520000" cy="2698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59058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507A92-2925-C240-666D-BAD12E9976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768" y="692696"/>
            <a:ext cx="10658464" cy="3186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CC9E4F-4EB3-7FF0-ED73-59F7A3E06C06}"/>
              </a:ext>
            </a:extLst>
          </p:cNvPr>
          <p:cNvSpPr/>
          <p:nvPr/>
        </p:nvSpPr>
        <p:spPr bwMode="auto">
          <a:xfrm>
            <a:off x="10488488" y="2708920"/>
            <a:ext cx="43204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E8670C5-FDB0-5088-0354-23C0B9F44C6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469" y="3816822"/>
            <a:ext cx="3358074" cy="3041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6276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22C07C-6FA3-4080-785E-85C5C4DA14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520000" cy="2025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57C129-B53D-80BD-3685-89A955483EE4}"/>
              </a:ext>
            </a:extLst>
          </p:cNvPr>
          <p:cNvSpPr/>
          <p:nvPr/>
        </p:nvSpPr>
        <p:spPr bwMode="auto">
          <a:xfrm>
            <a:off x="10927698" y="1778215"/>
            <a:ext cx="323702" cy="343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8CB28D4-8454-CFAA-0077-FBD09FECE40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8532" y="1085959"/>
            <a:ext cx="5150754" cy="4686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61478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49</cp:revision>
  <dcterms:created xsi:type="dcterms:W3CDTF">2015-09-16T06:52:26Z</dcterms:created>
  <dcterms:modified xsi:type="dcterms:W3CDTF">2023-05-31T02:02:21Z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