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9"/>
  </p:notesMasterIdLst>
  <p:sldIdLst>
    <p:sldId id="363" r:id="rId2"/>
    <p:sldId id="409" r:id="rId3"/>
    <p:sldId id="407" r:id="rId4"/>
    <p:sldId id="406" r:id="rId5"/>
    <p:sldId id="405" r:id="rId6"/>
    <p:sldId id="400" r:id="rId7"/>
    <p:sldId id="399" r:id="rId8"/>
    <p:sldId id="398" r:id="rId9"/>
    <p:sldId id="397" r:id="rId10"/>
    <p:sldId id="393" r:id="rId11"/>
    <p:sldId id="392" r:id="rId12"/>
    <p:sldId id="391" r:id="rId13"/>
    <p:sldId id="390" r:id="rId14"/>
    <p:sldId id="389" r:id="rId15"/>
    <p:sldId id="388" r:id="rId16"/>
    <p:sldId id="387" r:id="rId17"/>
    <p:sldId id="386" r:id="rId18"/>
    <p:sldId id="385" r:id="rId19"/>
    <p:sldId id="410" r:id="rId20"/>
    <p:sldId id="384" r:id="rId21"/>
    <p:sldId id="383" r:id="rId22"/>
    <p:sldId id="382" r:id="rId23"/>
    <p:sldId id="381" r:id="rId24"/>
    <p:sldId id="380" r:id="rId25"/>
    <p:sldId id="379" r:id="rId26"/>
    <p:sldId id="378" r:id="rId27"/>
    <p:sldId id="377" r:id="rId28"/>
    <p:sldId id="376" r:id="rId29"/>
    <p:sldId id="375" r:id="rId30"/>
    <p:sldId id="374" r:id="rId31"/>
    <p:sldId id="373" r:id="rId32"/>
    <p:sldId id="369" r:id="rId33"/>
    <p:sldId id="368" r:id="rId34"/>
    <p:sldId id="367" r:id="rId35"/>
    <p:sldId id="366" r:id="rId36"/>
    <p:sldId id="365" r:id="rId37"/>
    <p:sldId id="364" r:id="rId3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1032" y="1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55841-BBAF-4514-9101-AA962BE9F22B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147F8-A145-4C51-B041-74E7240A94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996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7147F8-A145-4C51-B041-74E7240A94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542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25A50-E29D-844B-106E-103A142A9F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22840"/>
            <a:ext cx="11520000" cy="301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5F818-6598-1823-2A38-3B43D7259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9708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B7BBC3-28E9-3E3A-441E-1505C23C9ED6}"/>
              </a:ext>
            </a:extLst>
          </p:cNvPr>
          <p:cNvSpPr/>
          <p:nvPr/>
        </p:nvSpPr>
        <p:spPr bwMode="auto">
          <a:xfrm>
            <a:off x="9481211" y="4275331"/>
            <a:ext cx="280818" cy="273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503BEB1-5B1D-E425-409A-BC6AC62CFB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3662255"/>
            <a:ext cx="5654006" cy="364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868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9ECA91-B5CD-F394-F2DB-02F7575FA1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764704"/>
            <a:ext cx="11520000" cy="558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932DC5-0CBE-610F-C617-59EBB1F7C6F3}"/>
              </a:ext>
            </a:extLst>
          </p:cNvPr>
          <p:cNvSpPr/>
          <p:nvPr/>
        </p:nvSpPr>
        <p:spPr bwMode="auto">
          <a:xfrm>
            <a:off x="8736000" y="2097882"/>
            <a:ext cx="295140" cy="323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387150-4563-44EA-661E-C02CB009E9C3}"/>
              </a:ext>
            </a:extLst>
          </p:cNvPr>
          <p:cNvSpPr/>
          <p:nvPr/>
        </p:nvSpPr>
        <p:spPr bwMode="auto">
          <a:xfrm>
            <a:off x="8280249" y="3078721"/>
            <a:ext cx="3664214" cy="40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625D81-1BAE-BCAA-649A-3AE921CB3729}"/>
              </a:ext>
            </a:extLst>
          </p:cNvPr>
          <p:cNvSpPr/>
          <p:nvPr/>
        </p:nvSpPr>
        <p:spPr bwMode="auto">
          <a:xfrm>
            <a:off x="1290842" y="4078606"/>
            <a:ext cx="447471" cy="40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C10FA5-B509-ACD9-12DF-F492E3AFFBDF}"/>
              </a:ext>
            </a:extLst>
          </p:cNvPr>
          <p:cNvSpPr/>
          <p:nvPr/>
        </p:nvSpPr>
        <p:spPr bwMode="auto">
          <a:xfrm>
            <a:off x="7345983" y="5097534"/>
            <a:ext cx="646233" cy="86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46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BFC78-9648-3B46-9D50-F2712397D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5266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3373BB-6E57-39B1-521D-657BC22B23F9}"/>
              </a:ext>
            </a:extLst>
          </p:cNvPr>
          <p:cNvSpPr/>
          <p:nvPr/>
        </p:nvSpPr>
        <p:spPr bwMode="auto">
          <a:xfrm>
            <a:off x="1536169" y="2108718"/>
            <a:ext cx="628363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395C34-53D5-7820-48FC-5E5B0A6F32A8}"/>
              </a:ext>
            </a:extLst>
          </p:cNvPr>
          <p:cNvSpPr/>
          <p:nvPr/>
        </p:nvSpPr>
        <p:spPr bwMode="auto">
          <a:xfrm>
            <a:off x="6544037" y="5384904"/>
            <a:ext cx="456991" cy="333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62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E7A5A-F096-B9E9-2564-F764F114F3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1520000" cy="568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CAD5C3-F510-F5D6-0465-F2702F530E95}"/>
              </a:ext>
            </a:extLst>
          </p:cNvPr>
          <p:cNvSpPr/>
          <p:nvPr/>
        </p:nvSpPr>
        <p:spPr bwMode="auto">
          <a:xfrm>
            <a:off x="1683803" y="4437112"/>
            <a:ext cx="5420309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90F7FA-BC0B-9DD1-73E3-6FE325851B15}"/>
              </a:ext>
            </a:extLst>
          </p:cNvPr>
          <p:cNvSpPr/>
          <p:nvPr/>
        </p:nvSpPr>
        <p:spPr bwMode="auto">
          <a:xfrm>
            <a:off x="3083340" y="5916306"/>
            <a:ext cx="1140452" cy="321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97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35A4B-3AD3-3E1D-4C64-AF58E9D26E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08720"/>
            <a:ext cx="11520000" cy="282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0A66F-2942-D7C5-7B9B-5EC08AA5A8CA}"/>
              </a:ext>
            </a:extLst>
          </p:cNvPr>
          <p:cNvSpPr/>
          <p:nvPr/>
        </p:nvSpPr>
        <p:spPr bwMode="auto">
          <a:xfrm>
            <a:off x="801333" y="2175739"/>
            <a:ext cx="4131966" cy="390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EAC09A-2D36-44F4-285C-5D5A92C70B3A}"/>
              </a:ext>
            </a:extLst>
          </p:cNvPr>
          <p:cNvSpPr/>
          <p:nvPr/>
        </p:nvSpPr>
        <p:spPr bwMode="auto">
          <a:xfrm>
            <a:off x="2238953" y="3185544"/>
            <a:ext cx="647404" cy="3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45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AB1A1-4419-C473-6AD5-CDA16748E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21366"/>
            <a:ext cx="8826364" cy="604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2E200B-CE8E-BB78-35A6-1503BEAE87BD}"/>
              </a:ext>
            </a:extLst>
          </p:cNvPr>
          <p:cNvSpPr/>
          <p:nvPr/>
        </p:nvSpPr>
        <p:spPr bwMode="auto">
          <a:xfrm>
            <a:off x="1178528" y="2420889"/>
            <a:ext cx="6573656" cy="84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C6EB92-E8B5-3010-5656-4B3E9B7CFD26}"/>
              </a:ext>
            </a:extLst>
          </p:cNvPr>
          <p:cNvSpPr/>
          <p:nvPr/>
        </p:nvSpPr>
        <p:spPr bwMode="auto">
          <a:xfrm>
            <a:off x="1487488" y="3429000"/>
            <a:ext cx="3528392" cy="79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9F108D1-E673-766D-1E99-90D9DD27F781}"/>
              </a:ext>
            </a:extLst>
          </p:cNvPr>
          <p:cNvSpPr/>
          <p:nvPr/>
        </p:nvSpPr>
        <p:spPr bwMode="auto">
          <a:xfrm>
            <a:off x="1685688" y="4513028"/>
            <a:ext cx="2178064" cy="64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399C1C2-E8B9-80D1-89E9-868C453D31AC}"/>
              </a:ext>
            </a:extLst>
          </p:cNvPr>
          <p:cNvSpPr/>
          <p:nvPr/>
        </p:nvSpPr>
        <p:spPr bwMode="auto">
          <a:xfrm>
            <a:off x="1734320" y="5478816"/>
            <a:ext cx="1481360" cy="614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70F9021-B580-C760-E928-5D2751C00DDE}"/>
              </a:ext>
            </a:extLst>
          </p:cNvPr>
          <p:cNvSpPr/>
          <p:nvPr/>
        </p:nvSpPr>
        <p:spPr bwMode="auto">
          <a:xfrm>
            <a:off x="1727373" y="6368178"/>
            <a:ext cx="1056259" cy="400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72E200B-CE8E-BB78-35A6-1503BEAE87BD}"/>
              </a:ext>
            </a:extLst>
          </p:cNvPr>
          <p:cNvSpPr/>
          <p:nvPr/>
        </p:nvSpPr>
        <p:spPr bwMode="auto">
          <a:xfrm>
            <a:off x="7764494" y="2492896"/>
            <a:ext cx="49174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97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9" grpId="0" animBg="1"/>
      <p:bldP spid="21" grpId="0" animBg="1"/>
      <p:bldP spid="28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832175-483D-C6AF-6368-AC26FBFA1A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57744"/>
            <a:ext cx="10321232" cy="365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B47D5-4C18-8261-39F4-0851CC293FF5}"/>
              </a:ext>
            </a:extLst>
          </p:cNvPr>
          <p:cNvSpPr/>
          <p:nvPr/>
        </p:nvSpPr>
        <p:spPr bwMode="auto">
          <a:xfrm>
            <a:off x="1116584" y="3075949"/>
            <a:ext cx="3395240" cy="353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1DB7B1-E62B-6645-A9B3-F2BFDC26628B}"/>
              </a:ext>
            </a:extLst>
          </p:cNvPr>
          <p:cNvSpPr/>
          <p:nvPr/>
        </p:nvSpPr>
        <p:spPr bwMode="auto">
          <a:xfrm>
            <a:off x="1127448" y="3789040"/>
            <a:ext cx="56166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43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925EFD-B7FF-CBD8-4B61-738BCC0AA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26576"/>
            <a:ext cx="8766198" cy="6031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7313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36D05-CD2D-7B88-D7CF-DACAE327E6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96"/>
          <a:stretch/>
        </p:blipFill>
        <p:spPr>
          <a:xfrm>
            <a:off x="983432" y="836712"/>
            <a:ext cx="8519194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D63C77-D819-ECF3-F17E-E9C4F176B16B}"/>
              </a:ext>
            </a:extLst>
          </p:cNvPr>
          <p:cNvSpPr/>
          <p:nvPr/>
        </p:nvSpPr>
        <p:spPr bwMode="auto">
          <a:xfrm>
            <a:off x="2377482" y="1625367"/>
            <a:ext cx="506927" cy="246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5B5A7-7A86-4429-4C5C-B69E8777942F}"/>
              </a:ext>
            </a:extLst>
          </p:cNvPr>
          <p:cNvSpPr/>
          <p:nvPr/>
        </p:nvSpPr>
        <p:spPr bwMode="auto">
          <a:xfrm>
            <a:off x="4137646" y="1625367"/>
            <a:ext cx="366114" cy="246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461124-BE8A-0115-6C74-A91B0D592B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60"/>
          <a:stretch/>
        </p:blipFill>
        <p:spPr>
          <a:xfrm>
            <a:off x="1559496" y="2735706"/>
            <a:ext cx="8766198" cy="35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408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36D05-CD2D-7B88-D7CF-DACAE327E6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4"/>
          <a:stretch/>
        </p:blipFill>
        <p:spPr>
          <a:xfrm>
            <a:off x="695400" y="908720"/>
            <a:ext cx="8519194" cy="388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B8B26E-B296-1EDF-C926-303459B82FCE}"/>
              </a:ext>
            </a:extLst>
          </p:cNvPr>
          <p:cNvSpPr/>
          <p:nvPr/>
        </p:nvSpPr>
        <p:spPr bwMode="auto">
          <a:xfrm>
            <a:off x="1843027" y="1698223"/>
            <a:ext cx="506927" cy="246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E4ED8F-12CD-71FB-F5E4-DB9F9747CD0D}"/>
              </a:ext>
            </a:extLst>
          </p:cNvPr>
          <p:cNvSpPr/>
          <p:nvPr/>
        </p:nvSpPr>
        <p:spPr bwMode="auto">
          <a:xfrm>
            <a:off x="667237" y="3571279"/>
            <a:ext cx="7589003" cy="577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B017BA-82DB-E367-8FCB-99310AF6021F}"/>
              </a:ext>
            </a:extLst>
          </p:cNvPr>
          <p:cNvSpPr/>
          <p:nvPr/>
        </p:nvSpPr>
        <p:spPr bwMode="auto">
          <a:xfrm>
            <a:off x="667237" y="4437392"/>
            <a:ext cx="2332419" cy="35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67B9C3-77A2-B423-55CE-A426FDA638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60"/>
          <a:stretch/>
        </p:blipFill>
        <p:spPr>
          <a:xfrm>
            <a:off x="5015880" y="4025481"/>
            <a:ext cx="6821982" cy="2780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515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2A03A0-289D-1BC6-5B4D-15006D1F7B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520000" cy="73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A89800-6C57-1D3C-8C9E-2401BBF567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5384"/>
            <a:ext cx="10393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5FC934-708E-B534-8F6D-A00C6779AFC2}"/>
              </a:ext>
            </a:extLst>
          </p:cNvPr>
          <p:cNvSpPr/>
          <p:nvPr/>
        </p:nvSpPr>
        <p:spPr bwMode="auto">
          <a:xfrm>
            <a:off x="10069141" y="2552488"/>
            <a:ext cx="266291" cy="3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8E6EF6-92B3-B3F4-04AA-9F310CD572F6}"/>
              </a:ext>
            </a:extLst>
          </p:cNvPr>
          <p:cNvSpPr/>
          <p:nvPr/>
        </p:nvSpPr>
        <p:spPr bwMode="auto">
          <a:xfrm>
            <a:off x="10069141" y="4375055"/>
            <a:ext cx="266291" cy="300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32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AC0ECB-F0AE-D710-FFA9-7E369E5BC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17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FB3D42-4657-F026-AEA2-E019CD919D2E}"/>
              </a:ext>
            </a:extLst>
          </p:cNvPr>
          <p:cNvSpPr/>
          <p:nvPr/>
        </p:nvSpPr>
        <p:spPr bwMode="auto">
          <a:xfrm>
            <a:off x="687875" y="1157071"/>
            <a:ext cx="5840173" cy="313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78702-1E07-0F6D-F340-19EEA6D5F8AA}"/>
              </a:ext>
            </a:extLst>
          </p:cNvPr>
          <p:cNvSpPr/>
          <p:nvPr/>
        </p:nvSpPr>
        <p:spPr bwMode="auto">
          <a:xfrm>
            <a:off x="687874" y="1823849"/>
            <a:ext cx="3679933" cy="313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115C4E-5D5B-70BD-99B5-1F3B9C2DAAD4}"/>
              </a:ext>
            </a:extLst>
          </p:cNvPr>
          <p:cNvSpPr/>
          <p:nvPr/>
        </p:nvSpPr>
        <p:spPr bwMode="auto">
          <a:xfrm>
            <a:off x="687874" y="2490627"/>
            <a:ext cx="1519693" cy="362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3A8005-B821-FDF8-285E-CEC512637577}"/>
              </a:ext>
            </a:extLst>
          </p:cNvPr>
          <p:cNvSpPr/>
          <p:nvPr/>
        </p:nvSpPr>
        <p:spPr bwMode="auto">
          <a:xfrm>
            <a:off x="687875" y="3149371"/>
            <a:ext cx="3679932" cy="272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4B03161-D11E-A6A8-522B-DDA21347E291}"/>
              </a:ext>
            </a:extLst>
          </p:cNvPr>
          <p:cNvSpPr/>
          <p:nvPr/>
        </p:nvSpPr>
        <p:spPr bwMode="auto">
          <a:xfrm>
            <a:off x="687874" y="6226192"/>
            <a:ext cx="2167765" cy="37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4B03161-D11E-A6A8-522B-DDA21347E291}"/>
              </a:ext>
            </a:extLst>
          </p:cNvPr>
          <p:cNvSpPr/>
          <p:nvPr/>
        </p:nvSpPr>
        <p:spPr bwMode="auto">
          <a:xfrm>
            <a:off x="4439816" y="1772816"/>
            <a:ext cx="5448603" cy="3384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45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F1042-0845-3684-CF46-28273B515B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5" y="956067"/>
            <a:ext cx="11520000" cy="2071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63B7DD-97A4-5237-2449-F2719CB03436}"/>
              </a:ext>
            </a:extLst>
          </p:cNvPr>
          <p:cNvSpPr/>
          <p:nvPr/>
        </p:nvSpPr>
        <p:spPr bwMode="auto">
          <a:xfrm>
            <a:off x="983432" y="956068"/>
            <a:ext cx="4766011" cy="1050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6684DB-CD0D-B80B-4904-799D2F7618DD}"/>
              </a:ext>
            </a:extLst>
          </p:cNvPr>
          <p:cNvSpPr/>
          <p:nvPr/>
        </p:nvSpPr>
        <p:spPr bwMode="auto">
          <a:xfrm>
            <a:off x="983432" y="2492896"/>
            <a:ext cx="7378512" cy="48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8AAFD-AB05-4408-9045-3E4DBAD3CD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10082400" cy="4443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4867524"/>
            <a:ext cx="2838095" cy="1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966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6AE11E-146E-6057-4A29-656BF1E02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04" y="900000"/>
            <a:ext cx="11520000" cy="5684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8C5574-3F68-612E-BC55-3B69C6AD06AC}"/>
              </a:ext>
            </a:extLst>
          </p:cNvPr>
          <p:cNvSpPr/>
          <p:nvPr/>
        </p:nvSpPr>
        <p:spPr bwMode="auto">
          <a:xfrm>
            <a:off x="874620" y="1052357"/>
            <a:ext cx="1885691" cy="380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8B9299-E242-7666-5B9A-E888E252AFD0}"/>
              </a:ext>
            </a:extLst>
          </p:cNvPr>
          <p:cNvSpPr/>
          <p:nvPr/>
        </p:nvSpPr>
        <p:spPr bwMode="auto">
          <a:xfrm>
            <a:off x="874621" y="1842714"/>
            <a:ext cx="5990147" cy="434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21077F-C0DC-7EB5-3F00-BC18599F9ACD}"/>
              </a:ext>
            </a:extLst>
          </p:cNvPr>
          <p:cNvSpPr/>
          <p:nvPr/>
        </p:nvSpPr>
        <p:spPr bwMode="auto">
          <a:xfrm>
            <a:off x="874621" y="2623548"/>
            <a:ext cx="5774123" cy="47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55228D-C80A-0CDB-B5AC-77E95970C595}"/>
              </a:ext>
            </a:extLst>
          </p:cNvPr>
          <p:cNvSpPr/>
          <p:nvPr/>
        </p:nvSpPr>
        <p:spPr bwMode="auto">
          <a:xfrm>
            <a:off x="874620" y="3423428"/>
            <a:ext cx="3469867" cy="380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DEB4C7-8D5A-9977-5596-2B01273AC669}"/>
              </a:ext>
            </a:extLst>
          </p:cNvPr>
          <p:cNvSpPr/>
          <p:nvPr/>
        </p:nvSpPr>
        <p:spPr bwMode="auto">
          <a:xfrm>
            <a:off x="874620" y="4246221"/>
            <a:ext cx="2317740" cy="843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4AD34B-ACAA-F60D-B6C1-EE2BDB2AE6BB}"/>
              </a:ext>
            </a:extLst>
          </p:cNvPr>
          <p:cNvSpPr/>
          <p:nvPr/>
        </p:nvSpPr>
        <p:spPr bwMode="auto">
          <a:xfrm>
            <a:off x="874620" y="5461214"/>
            <a:ext cx="2821795" cy="848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34AD34B-ACAA-F60D-B6C1-EE2BDB2AE6BB}"/>
              </a:ext>
            </a:extLst>
          </p:cNvPr>
          <p:cNvSpPr/>
          <p:nvPr/>
        </p:nvSpPr>
        <p:spPr bwMode="auto">
          <a:xfrm>
            <a:off x="8376936" y="900000"/>
            <a:ext cx="3312368" cy="2199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88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3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B8BBA9-B9AB-D383-BBB1-36E6A2262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12" y="900000"/>
            <a:ext cx="11520000" cy="5652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9E15E1-027F-9649-953B-6EA8BA0F4304}"/>
              </a:ext>
            </a:extLst>
          </p:cNvPr>
          <p:cNvSpPr/>
          <p:nvPr/>
        </p:nvSpPr>
        <p:spPr bwMode="auto">
          <a:xfrm>
            <a:off x="946629" y="919062"/>
            <a:ext cx="8222395" cy="92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FF2DF0-C1DB-9181-2C14-EC4AC8E886B6}"/>
              </a:ext>
            </a:extLst>
          </p:cNvPr>
          <p:cNvSpPr/>
          <p:nvPr/>
        </p:nvSpPr>
        <p:spPr bwMode="auto">
          <a:xfrm>
            <a:off x="946628" y="2158158"/>
            <a:ext cx="5414083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3C26C2-34E4-D063-B386-36C9FA3AC34E}"/>
              </a:ext>
            </a:extLst>
          </p:cNvPr>
          <p:cNvSpPr/>
          <p:nvPr/>
        </p:nvSpPr>
        <p:spPr bwMode="auto">
          <a:xfrm>
            <a:off x="946628" y="2949274"/>
            <a:ext cx="9653951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567596-2044-F54E-A739-26220E2FEE29}"/>
              </a:ext>
            </a:extLst>
          </p:cNvPr>
          <p:cNvSpPr/>
          <p:nvPr/>
        </p:nvSpPr>
        <p:spPr bwMode="auto">
          <a:xfrm>
            <a:off x="946629" y="3768982"/>
            <a:ext cx="3141818" cy="38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BBABE50-AD00-B985-5261-F9EA20D46CB0}"/>
              </a:ext>
            </a:extLst>
          </p:cNvPr>
          <p:cNvSpPr/>
          <p:nvPr/>
        </p:nvSpPr>
        <p:spPr bwMode="auto">
          <a:xfrm>
            <a:off x="946629" y="4560098"/>
            <a:ext cx="9653951" cy="453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34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041C7-284D-276F-6C2A-1E2A3A95A6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78" y="692696"/>
            <a:ext cx="9563874" cy="557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7" y="4658000"/>
            <a:ext cx="3523809" cy="2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478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B34AE-1CE0-7949-A23C-73630FAF8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05560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6BB21-70F0-385D-C868-38B2DEB7903D}"/>
              </a:ext>
            </a:extLst>
          </p:cNvPr>
          <p:cNvSpPr/>
          <p:nvPr/>
        </p:nvSpPr>
        <p:spPr bwMode="auto">
          <a:xfrm>
            <a:off x="948536" y="1065810"/>
            <a:ext cx="5075456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9EEAEA-5500-07C5-AB6D-9D60AB0BDD55}"/>
              </a:ext>
            </a:extLst>
          </p:cNvPr>
          <p:cNvSpPr/>
          <p:nvPr/>
        </p:nvSpPr>
        <p:spPr bwMode="auto">
          <a:xfrm>
            <a:off x="7238521" y="908721"/>
            <a:ext cx="3826031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606B56-870E-CD58-4401-05E8C40C652E}"/>
              </a:ext>
            </a:extLst>
          </p:cNvPr>
          <p:cNvSpPr/>
          <p:nvPr/>
        </p:nvSpPr>
        <p:spPr bwMode="auto">
          <a:xfrm>
            <a:off x="948536" y="1798901"/>
            <a:ext cx="1619072" cy="35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E90362-38BF-FEFF-B8B8-5CF1DC7A23B5}"/>
              </a:ext>
            </a:extLst>
          </p:cNvPr>
          <p:cNvSpPr/>
          <p:nvPr/>
        </p:nvSpPr>
        <p:spPr bwMode="auto">
          <a:xfrm>
            <a:off x="948536" y="2514538"/>
            <a:ext cx="1979112" cy="38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9BAEF8-A878-CB2F-E381-39A2B746029D}"/>
              </a:ext>
            </a:extLst>
          </p:cNvPr>
          <p:cNvSpPr/>
          <p:nvPr/>
        </p:nvSpPr>
        <p:spPr bwMode="auto">
          <a:xfrm>
            <a:off x="948536" y="3256356"/>
            <a:ext cx="2477608" cy="32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FBEA8F-72B8-B5B9-0260-9A5D3755C6C5}"/>
              </a:ext>
            </a:extLst>
          </p:cNvPr>
          <p:cNvSpPr/>
          <p:nvPr/>
        </p:nvSpPr>
        <p:spPr bwMode="auto">
          <a:xfrm>
            <a:off x="948536" y="3998174"/>
            <a:ext cx="7807956" cy="32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6DEC0A-8587-7C97-FE14-338AFFA25069}"/>
              </a:ext>
            </a:extLst>
          </p:cNvPr>
          <p:cNvSpPr/>
          <p:nvPr/>
        </p:nvSpPr>
        <p:spPr bwMode="auto">
          <a:xfrm>
            <a:off x="948536" y="4678901"/>
            <a:ext cx="6289985" cy="36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FA5785-17E5-ED28-6E27-F1DD3A710EEE}"/>
              </a:ext>
            </a:extLst>
          </p:cNvPr>
          <p:cNvSpPr/>
          <p:nvPr/>
        </p:nvSpPr>
        <p:spPr bwMode="auto">
          <a:xfrm>
            <a:off x="948536" y="5403265"/>
            <a:ext cx="5443759" cy="36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A3D2EE-4D33-58F7-0FB9-40587938131B}"/>
              </a:ext>
            </a:extLst>
          </p:cNvPr>
          <p:cNvSpPr/>
          <p:nvPr/>
        </p:nvSpPr>
        <p:spPr bwMode="auto">
          <a:xfrm>
            <a:off x="948536" y="6127629"/>
            <a:ext cx="7764336" cy="36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54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737B2-A23A-5460-3A78-905F339647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9350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E7DEA-3AC2-F58B-8A5B-145288A6338F}"/>
              </a:ext>
            </a:extLst>
          </p:cNvPr>
          <p:cNvSpPr/>
          <p:nvPr/>
        </p:nvSpPr>
        <p:spPr bwMode="auto">
          <a:xfrm>
            <a:off x="1096536" y="1055619"/>
            <a:ext cx="3717103" cy="34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3CB6C-1923-CC7E-BE88-47384F0FBA05}"/>
              </a:ext>
            </a:extLst>
          </p:cNvPr>
          <p:cNvSpPr/>
          <p:nvPr/>
        </p:nvSpPr>
        <p:spPr bwMode="auto">
          <a:xfrm>
            <a:off x="1096536" y="1720532"/>
            <a:ext cx="3060235" cy="301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24A3DE-610B-0B16-76B7-14244F2470C4}"/>
              </a:ext>
            </a:extLst>
          </p:cNvPr>
          <p:cNvSpPr/>
          <p:nvPr/>
        </p:nvSpPr>
        <p:spPr bwMode="auto">
          <a:xfrm>
            <a:off x="1096536" y="2354518"/>
            <a:ext cx="1692402" cy="30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FDE096-2404-DEF2-EE10-6CC4F2AC957C}"/>
              </a:ext>
            </a:extLst>
          </p:cNvPr>
          <p:cNvSpPr/>
          <p:nvPr/>
        </p:nvSpPr>
        <p:spPr bwMode="auto">
          <a:xfrm>
            <a:off x="1096536" y="2973042"/>
            <a:ext cx="1545573" cy="34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586C1A-956C-00CE-96ED-D8B0FC38F074}"/>
              </a:ext>
            </a:extLst>
          </p:cNvPr>
          <p:cNvSpPr/>
          <p:nvPr/>
        </p:nvSpPr>
        <p:spPr bwMode="auto">
          <a:xfrm>
            <a:off x="1096536" y="3637954"/>
            <a:ext cx="2078796" cy="316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F73F91-106B-3711-5A2D-026DBEEC2F98}"/>
              </a:ext>
            </a:extLst>
          </p:cNvPr>
          <p:cNvSpPr/>
          <p:nvPr/>
        </p:nvSpPr>
        <p:spPr bwMode="auto">
          <a:xfrm>
            <a:off x="1096536" y="4295137"/>
            <a:ext cx="2078796" cy="6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E58EDF5-244F-8BF8-9500-9427F98B298E}"/>
              </a:ext>
            </a:extLst>
          </p:cNvPr>
          <p:cNvSpPr/>
          <p:nvPr/>
        </p:nvSpPr>
        <p:spPr bwMode="auto">
          <a:xfrm>
            <a:off x="1096537" y="5292505"/>
            <a:ext cx="3786654" cy="572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3F419E-22C7-ED47-9264-8AAD37112B5F}"/>
              </a:ext>
            </a:extLst>
          </p:cNvPr>
          <p:cNvSpPr/>
          <p:nvPr/>
        </p:nvSpPr>
        <p:spPr bwMode="auto">
          <a:xfrm>
            <a:off x="1096536" y="6228022"/>
            <a:ext cx="3006139" cy="332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68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3997C-0550-191C-AAD0-3831A5372A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811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84399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B26246-6002-4C31-6F8A-C7653E4A1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17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438F2-6CF0-64F8-C8A0-719FD4869140}"/>
              </a:ext>
            </a:extLst>
          </p:cNvPr>
          <p:cNvSpPr/>
          <p:nvPr/>
        </p:nvSpPr>
        <p:spPr bwMode="auto">
          <a:xfrm>
            <a:off x="4137211" y="988490"/>
            <a:ext cx="227438" cy="25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B943E4-F507-616D-90A9-B061DDC9D81E}"/>
              </a:ext>
            </a:extLst>
          </p:cNvPr>
          <p:cNvSpPr/>
          <p:nvPr/>
        </p:nvSpPr>
        <p:spPr bwMode="auto">
          <a:xfrm>
            <a:off x="1097122" y="3644617"/>
            <a:ext cx="8528925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CB5DA9-80B7-BF42-C814-8BD886038FE6}"/>
              </a:ext>
            </a:extLst>
          </p:cNvPr>
          <p:cNvSpPr/>
          <p:nvPr/>
        </p:nvSpPr>
        <p:spPr bwMode="auto">
          <a:xfrm>
            <a:off x="1097122" y="4282087"/>
            <a:ext cx="2031779" cy="288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92220E-90FF-18CF-2D58-A5B1418519EB}"/>
              </a:ext>
            </a:extLst>
          </p:cNvPr>
          <p:cNvSpPr/>
          <p:nvPr/>
        </p:nvSpPr>
        <p:spPr bwMode="auto">
          <a:xfrm>
            <a:off x="1097122" y="4896791"/>
            <a:ext cx="3911933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66D0EB-BF26-7017-6894-6C9E2BAF01BE}"/>
              </a:ext>
            </a:extLst>
          </p:cNvPr>
          <p:cNvSpPr/>
          <p:nvPr/>
        </p:nvSpPr>
        <p:spPr bwMode="auto">
          <a:xfrm>
            <a:off x="1097122" y="5526672"/>
            <a:ext cx="4283415" cy="303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32B9F9-8571-8B90-D472-FD5884530C18}"/>
              </a:ext>
            </a:extLst>
          </p:cNvPr>
          <p:cNvSpPr/>
          <p:nvPr/>
        </p:nvSpPr>
        <p:spPr bwMode="auto">
          <a:xfrm>
            <a:off x="1097122" y="6156553"/>
            <a:ext cx="2153079" cy="2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84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8F9DA-B4CD-DE82-3110-20A841240B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436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294E60-6A7F-6FBD-E408-7767905BDAED}"/>
              </a:ext>
            </a:extLst>
          </p:cNvPr>
          <p:cNvSpPr/>
          <p:nvPr/>
        </p:nvSpPr>
        <p:spPr bwMode="auto">
          <a:xfrm>
            <a:off x="10946739" y="2328749"/>
            <a:ext cx="295140" cy="324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15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E1757-4A36-5980-F62D-86230FDEA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545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FB8BF6-43D3-B16C-55D2-A4E8FD00F25E}"/>
              </a:ext>
            </a:extLst>
          </p:cNvPr>
          <p:cNvSpPr/>
          <p:nvPr/>
        </p:nvSpPr>
        <p:spPr bwMode="auto">
          <a:xfrm>
            <a:off x="1020580" y="1126901"/>
            <a:ext cx="4244163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E5B070-E8BC-F054-F144-39CCCCECDCF1}"/>
              </a:ext>
            </a:extLst>
          </p:cNvPr>
          <p:cNvSpPr/>
          <p:nvPr/>
        </p:nvSpPr>
        <p:spPr bwMode="auto">
          <a:xfrm>
            <a:off x="1020580" y="1886174"/>
            <a:ext cx="1246232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8BBEC2-8168-5D29-7ABC-EAF2E6F24762}"/>
              </a:ext>
            </a:extLst>
          </p:cNvPr>
          <p:cNvSpPr/>
          <p:nvPr/>
        </p:nvSpPr>
        <p:spPr bwMode="auto">
          <a:xfrm>
            <a:off x="1020580" y="2575629"/>
            <a:ext cx="3106604" cy="35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7E94CF-40A0-6B74-F817-A9D9A0907063}"/>
              </a:ext>
            </a:extLst>
          </p:cNvPr>
          <p:cNvSpPr/>
          <p:nvPr/>
        </p:nvSpPr>
        <p:spPr bwMode="auto">
          <a:xfrm>
            <a:off x="1020580" y="3308720"/>
            <a:ext cx="4941356" cy="331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F00C99-2704-DC72-B3C6-52D4381166A8}"/>
              </a:ext>
            </a:extLst>
          </p:cNvPr>
          <p:cNvSpPr/>
          <p:nvPr/>
        </p:nvSpPr>
        <p:spPr bwMode="auto">
          <a:xfrm>
            <a:off x="1020580" y="4015629"/>
            <a:ext cx="5133084" cy="34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139323-96F2-BAAE-9F7D-93DF5C4D2CAA}"/>
              </a:ext>
            </a:extLst>
          </p:cNvPr>
          <p:cNvSpPr/>
          <p:nvPr/>
        </p:nvSpPr>
        <p:spPr bwMode="auto">
          <a:xfrm>
            <a:off x="1020580" y="4774901"/>
            <a:ext cx="4474756" cy="103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63A4C2-43D1-F673-8E04-2669CE938150}"/>
              </a:ext>
            </a:extLst>
          </p:cNvPr>
          <p:cNvSpPr/>
          <p:nvPr/>
        </p:nvSpPr>
        <p:spPr bwMode="auto">
          <a:xfrm>
            <a:off x="1020580" y="6179992"/>
            <a:ext cx="2884636" cy="331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12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F75DE-5960-950E-553F-AB0C108DB4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76" y="692696"/>
            <a:ext cx="10514448" cy="389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085A1C-DA44-87F5-CC56-667B4EC124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645024"/>
            <a:ext cx="6908968" cy="345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29908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52D2C-9D9F-BDDF-56D7-F5F831797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0321232" cy="4390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18AF4-5E7E-1895-63F3-036F457A4C72}"/>
              </a:ext>
            </a:extLst>
          </p:cNvPr>
          <p:cNvSpPr/>
          <p:nvPr/>
        </p:nvSpPr>
        <p:spPr bwMode="auto">
          <a:xfrm>
            <a:off x="3143672" y="2276872"/>
            <a:ext cx="7292826" cy="42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830D6F-80C7-0DAB-F903-21A9808A76A3}"/>
              </a:ext>
            </a:extLst>
          </p:cNvPr>
          <p:cNvSpPr/>
          <p:nvPr/>
        </p:nvSpPr>
        <p:spPr bwMode="auto">
          <a:xfrm>
            <a:off x="839416" y="3095293"/>
            <a:ext cx="666446" cy="333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A7A16AC-059E-C897-5227-EB0841C2F8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537" y="3284984"/>
            <a:ext cx="2169910" cy="3305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258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029CB-69D3-B3E6-CAA9-53183E5C08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26" y="711409"/>
            <a:ext cx="10347976" cy="543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9561F-75BF-CCE5-2CA4-DA5A9245EE43}"/>
              </a:ext>
            </a:extLst>
          </p:cNvPr>
          <p:cNvSpPr/>
          <p:nvPr/>
        </p:nvSpPr>
        <p:spPr bwMode="auto">
          <a:xfrm>
            <a:off x="262422" y="3140969"/>
            <a:ext cx="9422956" cy="483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724CCC-18F8-CC2F-EF81-9CC18AD9E9AC}"/>
              </a:ext>
            </a:extLst>
          </p:cNvPr>
          <p:cNvSpPr/>
          <p:nvPr/>
        </p:nvSpPr>
        <p:spPr bwMode="auto">
          <a:xfrm>
            <a:off x="2097" y="4063390"/>
            <a:ext cx="359186" cy="55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8674A6-D22A-EA58-DA06-AF615EF5FB31}"/>
              </a:ext>
            </a:extLst>
          </p:cNvPr>
          <p:cNvSpPr/>
          <p:nvPr/>
        </p:nvSpPr>
        <p:spPr bwMode="auto">
          <a:xfrm>
            <a:off x="311642" y="3933056"/>
            <a:ext cx="4992269" cy="412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168DE7-6388-0431-6747-251F02103210}"/>
              </a:ext>
            </a:extLst>
          </p:cNvPr>
          <p:cNvSpPr/>
          <p:nvPr/>
        </p:nvSpPr>
        <p:spPr bwMode="auto">
          <a:xfrm>
            <a:off x="311642" y="4700234"/>
            <a:ext cx="9240742" cy="38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14929B-61E0-F69D-7F05-50FEB0248B57}"/>
              </a:ext>
            </a:extLst>
          </p:cNvPr>
          <p:cNvSpPr/>
          <p:nvPr/>
        </p:nvSpPr>
        <p:spPr bwMode="auto">
          <a:xfrm>
            <a:off x="361282" y="5421727"/>
            <a:ext cx="4294558" cy="72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9F54BE4-A2A6-0424-C885-D387B71F57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378" y="3624247"/>
            <a:ext cx="3094594" cy="2522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290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F350C-50ED-EE54-9605-9F7703A12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5" y="900000"/>
            <a:ext cx="1151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DD1DA8-07C4-1B2D-D09C-416ED96CB047}"/>
              </a:ext>
            </a:extLst>
          </p:cNvPr>
          <p:cNvSpPr/>
          <p:nvPr/>
        </p:nvSpPr>
        <p:spPr bwMode="auto">
          <a:xfrm>
            <a:off x="881173" y="1271305"/>
            <a:ext cx="10742733" cy="418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2D20AE-0018-8FB1-C27A-E2CDADDC37EF}"/>
              </a:ext>
            </a:extLst>
          </p:cNvPr>
          <p:cNvSpPr/>
          <p:nvPr/>
        </p:nvSpPr>
        <p:spPr bwMode="auto">
          <a:xfrm>
            <a:off x="881173" y="2099603"/>
            <a:ext cx="2131419" cy="380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D87959-53C4-566F-A46F-40E99E2C31CF}"/>
              </a:ext>
            </a:extLst>
          </p:cNvPr>
          <p:cNvSpPr/>
          <p:nvPr/>
        </p:nvSpPr>
        <p:spPr bwMode="auto">
          <a:xfrm>
            <a:off x="881173" y="2899338"/>
            <a:ext cx="4491205" cy="342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586DE0-3007-2E11-4B9C-8D32BDB16249}"/>
              </a:ext>
            </a:extLst>
          </p:cNvPr>
          <p:cNvSpPr/>
          <p:nvPr/>
        </p:nvSpPr>
        <p:spPr bwMode="auto">
          <a:xfrm>
            <a:off x="881173" y="3660991"/>
            <a:ext cx="8582769" cy="35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0D5698-DD9C-5F56-8D99-B2B2735E094C}"/>
              </a:ext>
            </a:extLst>
          </p:cNvPr>
          <p:cNvSpPr/>
          <p:nvPr/>
        </p:nvSpPr>
        <p:spPr bwMode="auto">
          <a:xfrm>
            <a:off x="881173" y="4432165"/>
            <a:ext cx="7888153" cy="37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20C1AC-02EA-0BD5-7AF9-877E1EFE2387}"/>
              </a:ext>
            </a:extLst>
          </p:cNvPr>
          <p:cNvSpPr/>
          <p:nvPr/>
        </p:nvSpPr>
        <p:spPr bwMode="auto">
          <a:xfrm>
            <a:off x="881173" y="5222381"/>
            <a:ext cx="2461734" cy="36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516673-41FD-E143-CBE1-92EA1CC4C675}"/>
              </a:ext>
            </a:extLst>
          </p:cNvPr>
          <p:cNvSpPr/>
          <p:nvPr/>
        </p:nvSpPr>
        <p:spPr bwMode="auto">
          <a:xfrm>
            <a:off x="881173" y="6012595"/>
            <a:ext cx="3757878" cy="44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14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015CD-1C58-30F4-2B3D-AC0AAD3281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26440"/>
            <a:ext cx="9342380" cy="540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5302630"/>
            <a:ext cx="2592286" cy="155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416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35519-9940-605F-19AB-917D61C32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764704"/>
            <a:ext cx="9189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AEBA3B-8A01-CE7B-D260-02E32508765E}"/>
              </a:ext>
            </a:extLst>
          </p:cNvPr>
          <p:cNvSpPr/>
          <p:nvPr/>
        </p:nvSpPr>
        <p:spPr bwMode="auto">
          <a:xfrm>
            <a:off x="1601124" y="2975996"/>
            <a:ext cx="2622668" cy="380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015F0-06F3-1DD0-8D1F-89BB2BA07597}"/>
              </a:ext>
            </a:extLst>
          </p:cNvPr>
          <p:cNvSpPr/>
          <p:nvPr/>
        </p:nvSpPr>
        <p:spPr bwMode="auto">
          <a:xfrm>
            <a:off x="1601125" y="3606709"/>
            <a:ext cx="4494876" cy="334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0D5C96-9522-B4B7-1E81-5DF978D759CF}"/>
              </a:ext>
            </a:extLst>
          </p:cNvPr>
          <p:cNvSpPr/>
          <p:nvPr/>
        </p:nvSpPr>
        <p:spPr bwMode="auto">
          <a:xfrm>
            <a:off x="1601124" y="4237421"/>
            <a:ext cx="1526592" cy="326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45FE9E-BB75-8A67-5FE2-DC53A7C4033B}"/>
              </a:ext>
            </a:extLst>
          </p:cNvPr>
          <p:cNvSpPr/>
          <p:nvPr/>
        </p:nvSpPr>
        <p:spPr bwMode="auto">
          <a:xfrm>
            <a:off x="1601124" y="4906128"/>
            <a:ext cx="1564567" cy="26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CB63D0-A4B7-C97A-34E9-E926322E2744}"/>
              </a:ext>
            </a:extLst>
          </p:cNvPr>
          <p:cNvSpPr/>
          <p:nvPr/>
        </p:nvSpPr>
        <p:spPr bwMode="auto">
          <a:xfrm>
            <a:off x="1631504" y="5498846"/>
            <a:ext cx="2445585" cy="296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486F0D-EC08-DC63-5BF6-B20780A6D275}"/>
              </a:ext>
            </a:extLst>
          </p:cNvPr>
          <p:cNvSpPr/>
          <p:nvPr/>
        </p:nvSpPr>
        <p:spPr bwMode="auto">
          <a:xfrm>
            <a:off x="1601124" y="6137157"/>
            <a:ext cx="3702788" cy="38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486F0D-EC08-DC63-5BF6-B20780A6D275}"/>
              </a:ext>
            </a:extLst>
          </p:cNvPr>
          <p:cNvSpPr/>
          <p:nvPr/>
        </p:nvSpPr>
        <p:spPr bwMode="auto">
          <a:xfrm>
            <a:off x="6816080" y="2852936"/>
            <a:ext cx="4005360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91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1E1BE-9EEE-86BE-5562-00203609F0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8433"/>
            <a:ext cx="11520000" cy="488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919A2B-74B1-4A49-8AF3-243CDDB3B15D}"/>
              </a:ext>
            </a:extLst>
          </p:cNvPr>
          <p:cNvSpPr/>
          <p:nvPr/>
        </p:nvSpPr>
        <p:spPr bwMode="auto">
          <a:xfrm>
            <a:off x="1161373" y="1141170"/>
            <a:ext cx="3018049" cy="51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6EB52F-D508-0751-4D0F-93E99A5F92EF}"/>
              </a:ext>
            </a:extLst>
          </p:cNvPr>
          <p:cNvSpPr/>
          <p:nvPr/>
        </p:nvSpPr>
        <p:spPr bwMode="auto">
          <a:xfrm>
            <a:off x="1161373" y="2084781"/>
            <a:ext cx="4477979" cy="514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5CF00A-0AFB-35EE-9782-685BFDFF9076}"/>
              </a:ext>
            </a:extLst>
          </p:cNvPr>
          <p:cNvSpPr/>
          <p:nvPr/>
        </p:nvSpPr>
        <p:spPr bwMode="auto">
          <a:xfrm>
            <a:off x="1161372" y="2866525"/>
            <a:ext cx="3253843" cy="390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8E375F-5B72-08D6-391A-D3BCC655B737}"/>
              </a:ext>
            </a:extLst>
          </p:cNvPr>
          <p:cNvSpPr/>
          <p:nvPr/>
        </p:nvSpPr>
        <p:spPr bwMode="auto">
          <a:xfrm>
            <a:off x="1161373" y="3667336"/>
            <a:ext cx="2932363" cy="352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40636E-414C-8C93-55D0-51A9FBE33BEA}"/>
              </a:ext>
            </a:extLst>
          </p:cNvPr>
          <p:cNvSpPr/>
          <p:nvPr/>
        </p:nvSpPr>
        <p:spPr bwMode="auto">
          <a:xfrm>
            <a:off x="1161373" y="4449081"/>
            <a:ext cx="4874578" cy="362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36B04A-BE83-D2E8-8A1A-3CC116CB86B3}"/>
              </a:ext>
            </a:extLst>
          </p:cNvPr>
          <p:cNvSpPr/>
          <p:nvPr/>
        </p:nvSpPr>
        <p:spPr bwMode="auto">
          <a:xfrm>
            <a:off x="1161373" y="5221291"/>
            <a:ext cx="6236033" cy="381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75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A1C06A-AC48-F6AA-542B-E24A300A9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36158"/>
            <a:ext cx="11520000" cy="4985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75D69C-A4F5-5DD0-C3FA-A249CF1E8610}"/>
              </a:ext>
            </a:extLst>
          </p:cNvPr>
          <p:cNvSpPr/>
          <p:nvPr/>
        </p:nvSpPr>
        <p:spPr bwMode="auto">
          <a:xfrm>
            <a:off x="11081235" y="1164946"/>
            <a:ext cx="314181" cy="3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88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271E2-847E-70AA-4A0A-E651AA84D7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1520000" cy="2881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7E8D1-B8E0-73F9-FD6E-82FFB3C70DB5}"/>
              </a:ext>
            </a:extLst>
          </p:cNvPr>
          <p:cNvSpPr/>
          <p:nvPr/>
        </p:nvSpPr>
        <p:spPr bwMode="auto">
          <a:xfrm>
            <a:off x="10927698" y="2104887"/>
            <a:ext cx="323702" cy="343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2E64F7-CBD4-C2A5-893A-BCBEC4CE59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810582"/>
            <a:ext cx="11520000" cy="65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6BE2B02-53DF-0B2F-4372-15052210290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044" y="2492896"/>
            <a:ext cx="4775308" cy="472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115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AB090-8A1E-2399-D673-79528659B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9937104" cy="5044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D7EA0-7F80-69F7-AE8D-13E10568A560}"/>
              </a:ext>
            </a:extLst>
          </p:cNvPr>
          <p:cNvSpPr/>
          <p:nvPr/>
        </p:nvSpPr>
        <p:spPr bwMode="auto">
          <a:xfrm>
            <a:off x="9912424" y="342900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3E2E1B-DA4C-72C7-7B71-9B819BB80E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425" y="3356992"/>
            <a:ext cx="4060054" cy="3890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675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F5251-7FD1-D085-74DD-73485CAFFB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8352608" cy="611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21468-6E94-38B2-E57D-0CA7AEFE45ED}"/>
              </a:ext>
            </a:extLst>
          </p:cNvPr>
          <p:cNvSpPr/>
          <p:nvPr/>
        </p:nvSpPr>
        <p:spPr bwMode="auto">
          <a:xfrm>
            <a:off x="8400256" y="4149080"/>
            <a:ext cx="439193" cy="347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821D7DB-EB67-F52C-89A6-6DC8F269C1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032" y="3429000"/>
            <a:ext cx="3803688" cy="3700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991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B88FD-A612-83D4-93A1-55AA8F2EC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20688"/>
            <a:ext cx="11520000" cy="486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8896B-BABA-F1AA-6311-5D221623AC96}"/>
              </a:ext>
            </a:extLst>
          </p:cNvPr>
          <p:cNvSpPr/>
          <p:nvPr/>
        </p:nvSpPr>
        <p:spPr bwMode="auto">
          <a:xfrm>
            <a:off x="10937219" y="2668895"/>
            <a:ext cx="314181" cy="34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41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37BAD-8898-3904-1FF0-5BB0CB12AE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20688"/>
            <a:ext cx="11520000" cy="181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012ED5C-1F2D-7F2E-2AB9-4919C353E4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564904"/>
            <a:ext cx="11520000" cy="285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36BB03-9CE7-2D50-273A-7B8F157839C2}"/>
              </a:ext>
            </a:extLst>
          </p:cNvPr>
          <p:cNvSpPr/>
          <p:nvPr/>
        </p:nvSpPr>
        <p:spPr bwMode="auto">
          <a:xfrm>
            <a:off x="10624243" y="2717706"/>
            <a:ext cx="371305" cy="32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048655C-7CBE-4A11-4334-5EA862D6C2B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3284984"/>
            <a:ext cx="6632410" cy="387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01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</Words>
  <Application>Microsoft Office PowerPoint</Application>
  <PresentationFormat>宽屏</PresentationFormat>
  <Paragraphs>1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2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41</cp:revision>
  <dcterms:created xsi:type="dcterms:W3CDTF">2015-09-16T06:52:26Z</dcterms:created>
  <dcterms:modified xsi:type="dcterms:W3CDTF">2023-05-31T02:00:06Z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