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sldIdLst>
    <p:sldId id="363" r:id="rId2"/>
    <p:sldId id="388" r:id="rId3"/>
    <p:sldId id="387" r:id="rId4"/>
    <p:sldId id="386" r:id="rId5"/>
    <p:sldId id="385" r:id="rId6"/>
    <p:sldId id="383" r:id="rId7"/>
    <p:sldId id="382" r:id="rId8"/>
    <p:sldId id="381" r:id="rId9"/>
    <p:sldId id="380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6275" autoAdjust="0"/>
  </p:normalViewPr>
  <p:slideViewPr>
    <p:cSldViewPr>
      <p:cViewPr varScale="1">
        <p:scale>
          <a:sx n="104" d="100"/>
          <a:sy n="104" d="100"/>
        </p:scale>
        <p:origin x="126" y="1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55088-2B67-4635-B242-679650189EE0}" type="datetimeFigureOut">
              <a:rPr lang="zh-CN" altLang="en-US" smtClean="0"/>
              <a:t>2023-05-27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6EF47F-95A1-43B8-AAD3-0A84B477D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502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6EF47F-95A1-43B8-AAD3-0A84B477D9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427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6EF47F-95A1-43B8-AAD3-0A84B477D9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967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1568A-EA16-4139-7DB1-B6BA33B5BC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520000" cy="298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B317A-83A2-B805-7540-615E1E894E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2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6180E5-D052-205E-53E5-24EB7BDE47A7}"/>
              </a:ext>
            </a:extLst>
          </p:cNvPr>
          <p:cNvSpPr/>
          <p:nvPr/>
        </p:nvSpPr>
        <p:spPr bwMode="auto">
          <a:xfrm>
            <a:off x="1348362" y="3438626"/>
            <a:ext cx="4747637" cy="422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C4C2C8-0E7E-EF44-54CE-76F7D5E8A796}"/>
              </a:ext>
            </a:extLst>
          </p:cNvPr>
          <p:cNvSpPr/>
          <p:nvPr/>
        </p:nvSpPr>
        <p:spPr bwMode="auto">
          <a:xfrm>
            <a:off x="2738380" y="4221210"/>
            <a:ext cx="637884" cy="29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97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735CB-298E-E976-05BC-C9C77B19EB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7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35420A-F9CE-BC7B-0461-49EA631A8217}"/>
              </a:ext>
            </a:extLst>
          </p:cNvPr>
          <p:cNvSpPr/>
          <p:nvPr/>
        </p:nvSpPr>
        <p:spPr bwMode="auto">
          <a:xfrm>
            <a:off x="681917" y="2276872"/>
            <a:ext cx="4055801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35420A-F9CE-BC7B-0461-49EA631A8217}"/>
              </a:ext>
            </a:extLst>
          </p:cNvPr>
          <p:cNvSpPr/>
          <p:nvPr/>
        </p:nvSpPr>
        <p:spPr bwMode="auto">
          <a:xfrm>
            <a:off x="983432" y="3416780"/>
            <a:ext cx="4055801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17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B7862-912A-C59F-97E4-CFFFE04ED6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6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02F5F1-83B6-60A4-E38D-5A53C24EF7F9}"/>
              </a:ext>
            </a:extLst>
          </p:cNvPr>
          <p:cNvSpPr/>
          <p:nvPr/>
        </p:nvSpPr>
        <p:spPr bwMode="auto">
          <a:xfrm>
            <a:off x="720000" y="2464387"/>
            <a:ext cx="6807272" cy="791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8450B2-CAC2-ED06-50A0-859C2F44FFC8}"/>
              </a:ext>
            </a:extLst>
          </p:cNvPr>
          <p:cNvSpPr/>
          <p:nvPr/>
        </p:nvSpPr>
        <p:spPr bwMode="auto">
          <a:xfrm>
            <a:off x="2110016" y="3685373"/>
            <a:ext cx="1628033" cy="286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F09413-B4C7-A150-52CA-CD6DB5AC6C6E}"/>
              </a:ext>
            </a:extLst>
          </p:cNvPr>
          <p:cNvSpPr/>
          <p:nvPr/>
        </p:nvSpPr>
        <p:spPr bwMode="auto">
          <a:xfrm>
            <a:off x="2110016" y="4410333"/>
            <a:ext cx="637884" cy="305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82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C8EE9-10BF-BBBA-C6AB-F901F13073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1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DAAC65-705E-61F1-DC60-B38B71739BD1}"/>
              </a:ext>
            </a:extLst>
          </p:cNvPr>
          <p:cNvSpPr/>
          <p:nvPr/>
        </p:nvSpPr>
        <p:spPr bwMode="auto">
          <a:xfrm>
            <a:off x="1348362" y="2598226"/>
            <a:ext cx="3451493" cy="39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59E6F8-8BC0-28CB-C209-AEA9440607EF}"/>
              </a:ext>
            </a:extLst>
          </p:cNvPr>
          <p:cNvSpPr/>
          <p:nvPr/>
        </p:nvSpPr>
        <p:spPr bwMode="auto">
          <a:xfrm>
            <a:off x="2100495" y="3323312"/>
            <a:ext cx="2771369" cy="372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54625B-7E56-2AF3-3EA0-8B36D4C8169C}"/>
              </a:ext>
            </a:extLst>
          </p:cNvPr>
          <p:cNvSpPr/>
          <p:nvPr/>
        </p:nvSpPr>
        <p:spPr bwMode="auto">
          <a:xfrm>
            <a:off x="2576528" y="4096100"/>
            <a:ext cx="2079312" cy="286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97A482-8EC4-161A-DD89-9E92793A6396}"/>
              </a:ext>
            </a:extLst>
          </p:cNvPr>
          <p:cNvSpPr/>
          <p:nvPr/>
        </p:nvSpPr>
        <p:spPr bwMode="auto">
          <a:xfrm>
            <a:off x="3138247" y="4783022"/>
            <a:ext cx="1661608" cy="333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80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7F7A2-06F2-AB31-A607-A662E98B41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6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646620-8D0E-06E9-3452-452DDA6E4856}"/>
              </a:ext>
            </a:extLst>
          </p:cNvPr>
          <p:cNvSpPr/>
          <p:nvPr/>
        </p:nvSpPr>
        <p:spPr bwMode="auto">
          <a:xfrm>
            <a:off x="1138908" y="1700809"/>
            <a:ext cx="3027571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3E7E13-DE51-2133-4694-0A86B6FBB38F}"/>
              </a:ext>
            </a:extLst>
          </p:cNvPr>
          <p:cNvSpPr/>
          <p:nvPr/>
        </p:nvSpPr>
        <p:spPr bwMode="auto">
          <a:xfrm>
            <a:off x="2233784" y="2852937"/>
            <a:ext cx="2134023" cy="78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3E7E13-DE51-2133-4694-0A86B6FBB38F}"/>
              </a:ext>
            </a:extLst>
          </p:cNvPr>
          <p:cNvSpPr/>
          <p:nvPr/>
        </p:nvSpPr>
        <p:spPr bwMode="auto">
          <a:xfrm>
            <a:off x="2783632" y="4077072"/>
            <a:ext cx="2736304" cy="78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35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4B77E-1353-7639-BF5E-7492591D3E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372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16D35-18C4-33CE-17FE-CC61D350A208}"/>
              </a:ext>
            </a:extLst>
          </p:cNvPr>
          <p:cNvSpPr/>
          <p:nvPr/>
        </p:nvSpPr>
        <p:spPr bwMode="auto">
          <a:xfrm>
            <a:off x="1250549" y="2086490"/>
            <a:ext cx="2613203" cy="28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D61F79-59BC-197E-6AEA-CC06B62D8884}"/>
              </a:ext>
            </a:extLst>
          </p:cNvPr>
          <p:cNvSpPr/>
          <p:nvPr/>
        </p:nvSpPr>
        <p:spPr bwMode="auto">
          <a:xfrm>
            <a:off x="1250548" y="2617652"/>
            <a:ext cx="1533083" cy="303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3CAF7D-BCE3-96A4-BC98-5B8F6F6A4927}"/>
              </a:ext>
            </a:extLst>
          </p:cNvPr>
          <p:cNvSpPr/>
          <p:nvPr/>
        </p:nvSpPr>
        <p:spPr bwMode="auto">
          <a:xfrm>
            <a:off x="1243659" y="3162610"/>
            <a:ext cx="2163541" cy="2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B60F0F-9E35-4258-C0DA-CB2861B4435F}"/>
              </a:ext>
            </a:extLst>
          </p:cNvPr>
          <p:cNvSpPr/>
          <p:nvPr/>
        </p:nvSpPr>
        <p:spPr bwMode="auto">
          <a:xfrm>
            <a:off x="1243659" y="3666179"/>
            <a:ext cx="799269" cy="262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19EB85-1B74-6763-D6FE-0DB938E4ECC2}"/>
              </a:ext>
            </a:extLst>
          </p:cNvPr>
          <p:cNvSpPr/>
          <p:nvPr/>
        </p:nvSpPr>
        <p:spPr bwMode="auto">
          <a:xfrm>
            <a:off x="1243659" y="4169748"/>
            <a:ext cx="2764109" cy="358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6E5592-5C1F-1516-1AC4-63884849303D}"/>
              </a:ext>
            </a:extLst>
          </p:cNvPr>
          <p:cNvSpPr/>
          <p:nvPr/>
        </p:nvSpPr>
        <p:spPr bwMode="auto">
          <a:xfrm>
            <a:off x="1250549" y="4694010"/>
            <a:ext cx="1749107" cy="593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DA00B71-638C-669A-5FC2-2AE7F6CDD73D}"/>
              </a:ext>
            </a:extLst>
          </p:cNvPr>
          <p:cNvSpPr/>
          <p:nvPr/>
        </p:nvSpPr>
        <p:spPr bwMode="auto">
          <a:xfrm>
            <a:off x="1243659" y="5452813"/>
            <a:ext cx="4852341" cy="703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0C00DC0-CFD1-5702-B7A4-1080F7075C1B}"/>
              </a:ext>
            </a:extLst>
          </p:cNvPr>
          <p:cNvSpPr/>
          <p:nvPr/>
        </p:nvSpPr>
        <p:spPr bwMode="auto">
          <a:xfrm>
            <a:off x="1250549" y="6349580"/>
            <a:ext cx="1949943" cy="262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70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5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E89AD2-F616-82C0-AED9-E644899473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1520000" cy="441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584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FA970-67C2-BE76-384C-0C2CD2887C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9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7EBC5D-8088-CAC0-14B6-530F0650473F}"/>
              </a:ext>
            </a:extLst>
          </p:cNvPr>
          <p:cNvSpPr/>
          <p:nvPr/>
        </p:nvSpPr>
        <p:spPr bwMode="auto">
          <a:xfrm>
            <a:off x="681917" y="1033516"/>
            <a:ext cx="8997024" cy="400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170CF2-AA74-0831-83F7-9F2D26AC5868}"/>
              </a:ext>
            </a:extLst>
          </p:cNvPr>
          <p:cNvSpPr/>
          <p:nvPr/>
        </p:nvSpPr>
        <p:spPr bwMode="auto">
          <a:xfrm>
            <a:off x="681917" y="1853688"/>
            <a:ext cx="4969785" cy="38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483FC1-44FF-6301-AE33-2AF5D82FEF05}"/>
              </a:ext>
            </a:extLst>
          </p:cNvPr>
          <p:cNvSpPr/>
          <p:nvPr/>
        </p:nvSpPr>
        <p:spPr bwMode="auto">
          <a:xfrm>
            <a:off x="681917" y="2588029"/>
            <a:ext cx="3113256" cy="38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7B6372-1E6D-B53F-992D-D30857C5074C}"/>
              </a:ext>
            </a:extLst>
          </p:cNvPr>
          <p:cNvSpPr/>
          <p:nvPr/>
        </p:nvSpPr>
        <p:spPr bwMode="auto">
          <a:xfrm>
            <a:off x="681917" y="3389127"/>
            <a:ext cx="4274776" cy="38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E9E10E-710C-6D84-FE22-59508D39A912}"/>
              </a:ext>
            </a:extLst>
          </p:cNvPr>
          <p:cNvSpPr/>
          <p:nvPr/>
        </p:nvSpPr>
        <p:spPr bwMode="auto">
          <a:xfrm>
            <a:off x="681917" y="4199763"/>
            <a:ext cx="3160859" cy="38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1E9D36-A840-AA16-AA32-044264969229}"/>
              </a:ext>
            </a:extLst>
          </p:cNvPr>
          <p:cNvSpPr/>
          <p:nvPr/>
        </p:nvSpPr>
        <p:spPr bwMode="auto">
          <a:xfrm>
            <a:off x="681917" y="5019935"/>
            <a:ext cx="2780033" cy="371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679993-9CB3-0BFC-95A0-0A8E7333B0DB}"/>
              </a:ext>
            </a:extLst>
          </p:cNvPr>
          <p:cNvSpPr/>
          <p:nvPr/>
        </p:nvSpPr>
        <p:spPr bwMode="auto">
          <a:xfrm>
            <a:off x="681917" y="5801960"/>
            <a:ext cx="742611" cy="295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9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4BD94-20EC-D75E-5A17-7A3CE1A40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644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622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2D5FA-B140-6A41-C1F1-E3409A4BB6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9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EA0396-73CD-B3CA-4B01-4E887D8281AF}"/>
              </a:ext>
            </a:extLst>
          </p:cNvPr>
          <p:cNvSpPr/>
          <p:nvPr/>
        </p:nvSpPr>
        <p:spPr bwMode="auto">
          <a:xfrm>
            <a:off x="681917" y="1071859"/>
            <a:ext cx="10238619" cy="372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2D2D0F-B014-15EA-AD2A-AF4338C04053}"/>
              </a:ext>
            </a:extLst>
          </p:cNvPr>
          <p:cNvSpPr/>
          <p:nvPr/>
        </p:nvSpPr>
        <p:spPr bwMode="auto">
          <a:xfrm>
            <a:off x="681917" y="1797489"/>
            <a:ext cx="7616528" cy="372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CCB9DB-FDEA-8B0F-9CE5-C91847F5025B}"/>
              </a:ext>
            </a:extLst>
          </p:cNvPr>
          <p:cNvSpPr/>
          <p:nvPr/>
        </p:nvSpPr>
        <p:spPr bwMode="auto">
          <a:xfrm>
            <a:off x="681917" y="2523120"/>
            <a:ext cx="4855537" cy="372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FC13EE-5944-24E0-65B3-B9B87A936070}"/>
              </a:ext>
            </a:extLst>
          </p:cNvPr>
          <p:cNvSpPr/>
          <p:nvPr/>
        </p:nvSpPr>
        <p:spPr bwMode="auto">
          <a:xfrm>
            <a:off x="681917" y="3239202"/>
            <a:ext cx="4855537" cy="362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EA0396-73CD-B3CA-4B01-4E887D8281AF}"/>
              </a:ext>
            </a:extLst>
          </p:cNvPr>
          <p:cNvSpPr/>
          <p:nvPr/>
        </p:nvSpPr>
        <p:spPr bwMode="auto">
          <a:xfrm>
            <a:off x="10993248" y="1071859"/>
            <a:ext cx="503352" cy="372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CCB9DB-FDEA-8B0F-9CE5-C91847F5025B}"/>
              </a:ext>
            </a:extLst>
          </p:cNvPr>
          <p:cNvSpPr/>
          <p:nvPr/>
        </p:nvSpPr>
        <p:spPr bwMode="auto">
          <a:xfrm>
            <a:off x="5575537" y="2509891"/>
            <a:ext cx="1816607" cy="372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43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1D8FC-AE45-3282-CDC1-D14D1C385A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7392"/>
            <a:ext cx="10178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C219D1-A9B3-9DB0-69DE-186BD0CA49B5}"/>
              </a:ext>
            </a:extLst>
          </p:cNvPr>
          <p:cNvSpPr/>
          <p:nvPr/>
        </p:nvSpPr>
        <p:spPr bwMode="auto">
          <a:xfrm>
            <a:off x="10004097" y="1357392"/>
            <a:ext cx="286017" cy="28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7E8ACA-8FB5-E3B3-2D54-9AAE8DD476C7}"/>
              </a:ext>
            </a:extLst>
          </p:cNvPr>
          <p:cNvSpPr/>
          <p:nvPr/>
        </p:nvSpPr>
        <p:spPr bwMode="auto">
          <a:xfrm>
            <a:off x="10004097" y="2831076"/>
            <a:ext cx="277605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B1AD22-3C52-C2D8-8639-23C98F2EB23D}"/>
              </a:ext>
            </a:extLst>
          </p:cNvPr>
          <p:cNvSpPr/>
          <p:nvPr/>
        </p:nvSpPr>
        <p:spPr bwMode="auto">
          <a:xfrm>
            <a:off x="10020922" y="4911076"/>
            <a:ext cx="260780" cy="28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D7FDDE7-7F9F-A64C-E604-D4AFF052FC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30906"/>
            <a:ext cx="11520000" cy="726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003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BC257-9209-AB59-6FD2-1C74B7FE52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852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67F294-3901-7DA0-2D42-FC28EFC71D31}"/>
              </a:ext>
            </a:extLst>
          </p:cNvPr>
          <p:cNvSpPr/>
          <p:nvPr/>
        </p:nvSpPr>
        <p:spPr bwMode="auto">
          <a:xfrm>
            <a:off x="1462889" y="3120971"/>
            <a:ext cx="4604862" cy="29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19CA2E-2268-D713-0E14-D24FB0207DC6}"/>
              </a:ext>
            </a:extLst>
          </p:cNvPr>
          <p:cNvSpPr/>
          <p:nvPr/>
        </p:nvSpPr>
        <p:spPr bwMode="auto">
          <a:xfrm>
            <a:off x="1713762" y="3670885"/>
            <a:ext cx="2339036" cy="274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3479B3-C85C-745D-29F3-74D34FFE91AC}"/>
              </a:ext>
            </a:extLst>
          </p:cNvPr>
          <p:cNvSpPr/>
          <p:nvPr/>
        </p:nvSpPr>
        <p:spPr bwMode="auto">
          <a:xfrm>
            <a:off x="1534897" y="4234900"/>
            <a:ext cx="3180158" cy="253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7BCF2B-5F62-F0EE-AA44-67C73CE85727}"/>
              </a:ext>
            </a:extLst>
          </p:cNvPr>
          <p:cNvSpPr/>
          <p:nvPr/>
        </p:nvSpPr>
        <p:spPr bwMode="auto">
          <a:xfrm>
            <a:off x="1678535" y="4791864"/>
            <a:ext cx="5537597" cy="66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3183D4-C982-1B83-156F-708A31C6EB9F}"/>
              </a:ext>
            </a:extLst>
          </p:cNvPr>
          <p:cNvSpPr/>
          <p:nvPr/>
        </p:nvSpPr>
        <p:spPr bwMode="auto">
          <a:xfrm>
            <a:off x="1713762" y="5687238"/>
            <a:ext cx="1014521" cy="246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187945-CF4B-9E22-B19F-284852A85B1C}"/>
              </a:ext>
            </a:extLst>
          </p:cNvPr>
          <p:cNvSpPr/>
          <p:nvPr/>
        </p:nvSpPr>
        <p:spPr bwMode="auto">
          <a:xfrm>
            <a:off x="1713762" y="6244202"/>
            <a:ext cx="4361034" cy="289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31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40793-B28A-08FE-FD6F-D4669F48D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68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394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62611-3D46-3E53-CC31-2CEFD64CB4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442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8FDBF5-EC64-C5A1-4F71-FC6CC902B8B7}"/>
              </a:ext>
            </a:extLst>
          </p:cNvPr>
          <p:cNvSpPr/>
          <p:nvPr/>
        </p:nvSpPr>
        <p:spPr bwMode="auto">
          <a:xfrm>
            <a:off x="2855640" y="4777832"/>
            <a:ext cx="576063" cy="811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C0C90F-8CA1-0C19-6226-310A4248FA8D}"/>
              </a:ext>
            </a:extLst>
          </p:cNvPr>
          <p:cNvSpPr/>
          <p:nvPr/>
        </p:nvSpPr>
        <p:spPr bwMode="auto">
          <a:xfrm>
            <a:off x="5410554" y="4777832"/>
            <a:ext cx="541430" cy="811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2918F1-2F8C-8AE8-1ED0-98FE4C1EEE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241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B9A659-C0A0-A791-E68C-B41D8B1D1566}"/>
              </a:ext>
            </a:extLst>
          </p:cNvPr>
          <p:cNvSpPr/>
          <p:nvPr/>
        </p:nvSpPr>
        <p:spPr bwMode="auto">
          <a:xfrm>
            <a:off x="1018278" y="2509236"/>
            <a:ext cx="4570921" cy="3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1940DD-0038-5AAF-3593-D39286B812A0}"/>
              </a:ext>
            </a:extLst>
          </p:cNvPr>
          <p:cNvSpPr/>
          <p:nvPr/>
        </p:nvSpPr>
        <p:spPr bwMode="auto">
          <a:xfrm>
            <a:off x="1018278" y="3216442"/>
            <a:ext cx="3781229" cy="37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7FB4E3-6EF7-325B-7D41-133DEF6AE4AB}"/>
              </a:ext>
            </a:extLst>
          </p:cNvPr>
          <p:cNvSpPr/>
          <p:nvPr/>
        </p:nvSpPr>
        <p:spPr bwMode="auto">
          <a:xfrm>
            <a:off x="1018278" y="3932952"/>
            <a:ext cx="3279543" cy="37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FE26E6-B8C4-C024-7E00-ECA7BEFCBFE4}"/>
              </a:ext>
            </a:extLst>
          </p:cNvPr>
          <p:cNvSpPr/>
          <p:nvPr/>
        </p:nvSpPr>
        <p:spPr bwMode="auto">
          <a:xfrm>
            <a:off x="1018278" y="4649462"/>
            <a:ext cx="2172802" cy="732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2CD0AC3-828F-368C-EC4C-A7C32C72AF8C}"/>
              </a:ext>
            </a:extLst>
          </p:cNvPr>
          <p:cNvSpPr/>
          <p:nvPr/>
        </p:nvSpPr>
        <p:spPr bwMode="auto">
          <a:xfrm>
            <a:off x="1018278" y="5813984"/>
            <a:ext cx="224481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0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034D5D-7C68-DB44-819E-BAF4B4F142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567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175DEE-27A0-D41B-57E5-7D984CC45DE2}"/>
              </a:ext>
            </a:extLst>
          </p:cNvPr>
          <p:cNvSpPr/>
          <p:nvPr/>
        </p:nvSpPr>
        <p:spPr bwMode="auto">
          <a:xfrm>
            <a:off x="1092512" y="1118492"/>
            <a:ext cx="3250696" cy="35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5B1014-669A-2686-A9A6-8F37E967A648}"/>
              </a:ext>
            </a:extLst>
          </p:cNvPr>
          <p:cNvSpPr/>
          <p:nvPr/>
        </p:nvSpPr>
        <p:spPr bwMode="auto">
          <a:xfrm>
            <a:off x="1092512" y="1774031"/>
            <a:ext cx="3034672" cy="34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2DD487-7CAD-ABD8-AAB6-4473FC0783C6}"/>
              </a:ext>
            </a:extLst>
          </p:cNvPr>
          <p:cNvSpPr/>
          <p:nvPr/>
        </p:nvSpPr>
        <p:spPr bwMode="auto">
          <a:xfrm>
            <a:off x="1092512" y="2473272"/>
            <a:ext cx="2148522" cy="305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36E2B8-22A2-2402-57D6-810356B3F8A7}"/>
              </a:ext>
            </a:extLst>
          </p:cNvPr>
          <p:cNvSpPr/>
          <p:nvPr/>
        </p:nvSpPr>
        <p:spPr bwMode="auto">
          <a:xfrm>
            <a:off x="1092512" y="3137551"/>
            <a:ext cx="1441081" cy="305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F4A05F-74CB-76F6-3155-5ED70EF27EA4}"/>
              </a:ext>
            </a:extLst>
          </p:cNvPr>
          <p:cNvSpPr/>
          <p:nvPr/>
        </p:nvSpPr>
        <p:spPr bwMode="auto">
          <a:xfrm>
            <a:off x="1092511" y="3801830"/>
            <a:ext cx="1572089" cy="71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DCA1AF5-D026-029F-30DE-202B4298C31E}"/>
              </a:ext>
            </a:extLst>
          </p:cNvPr>
          <p:cNvSpPr/>
          <p:nvPr/>
        </p:nvSpPr>
        <p:spPr bwMode="auto">
          <a:xfrm>
            <a:off x="1127448" y="4816796"/>
            <a:ext cx="4330816" cy="793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A9D97DB-3DF2-1C36-893D-68F023633CED}"/>
              </a:ext>
            </a:extLst>
          </p:cNvPr>
          <p:cNvSpPr/>
          <p:nvPr/>
        </p:nvSpPr>
        <p:spPr bwMode="auto">
          <a:xfrm>
            <a:off x="1092512" y="5794669"/>
            <a:ext cx="3826760" cy="75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95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  <p:bldP spid="1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E5A64-F1F7-21E3-4610-363A93EEDF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789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0ED43E-4FB8-9200-77E2-375EF5FFD040}"/>
              </a:ext>
            </a:extLst>
          </p:cNvPr>
          <p:cNvSpPr/>
          <p:nvPr/>
        </p:nvSpPr>
        <p:spPr bwMode="auto">
          <a:xfrm>
            <a:off x="9650540" y="1079749"/>
            <a:ext cx="266979" cy="283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9565A2-646B-DDEB-2559-75090D715B1D}"/>
              </a:ext>
            </a:extLst>
          </p:cNvPr>
          <p:cNvSpPr/>
          <p:nvPr/>
        </p:nvSpPr>
        <p:spPr bwMode="auto">
          <a:xfrm>
            <a:off x="9626269" y="3931395"/>
            <a:ext cx="315521" cy="283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40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8542E-B09D-14F4-4E5B-1896322A55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0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956E87-ED8E-42D8-E808-444AA36ECF3E}"/>
              </a:ext>
            </a:extLst>
          </p:cNvPr>
          <p:cNvSpPr/>
          <p:nvPr/>
        </p:nvSpPr>
        <p:spPr bwMode="auto">
          <a:xfrm>
            <a:off x="11135603" y="1204827"/>
            <a:ext cx="371305" cy="323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B665A-7888-6769-1DE4-ADD84AA84889}"/>
              </a:ext>
            </a:extLst>
          </p:cNvPr>
          <p:cNvSpPr/>
          <p:nvPr/>
        </p:nvSpPr>
        <p:spPr bwMode="auto">
          <a:xfrm>
            <a:off x="11164165" y="3833967"/>
            <a:ext cx="314181" cy="33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63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A39EC-A2AD-A652-A4E8-EBDEEC8674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75" y="741938"/>
            <a:ext cx="10821850" cy="74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08AC87A-1059-3EB3-C5A3-ECC57864CB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75" y="1485330"/>
            <a:ext cx="10901574" cy="518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3FE29B-386C-439D-8031-0363465F54B9}"/>
              </a:ext>
            </a:extLst>
          </p:cNvPr>
          <p:cNvSpPr/>
          <p:nvPr/>
        </p:nvSpPr>
        <p:spPr bwMode="auto">
          <a:xfrm>
            <a:off x="10560496" y="2348880"/>
            <a:ext cx="288032" cy="396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B18B08-0D43-D40A-1432-5E8B81648EAF}"/>
              </a:ext>
            </a:extLst>
          </p:cNvPr>
          <p:cNvSpPr/>
          <p:nvPr/>
        </p:nvSpPr>
        <p:spPr bwMode="auto">
          <a:xfrm>
            <a:off x="10560496" y="4653136"/>
            <a:ext cx="371305" cy="333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35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F915E-96A7-AAC7-E812-BEEA6948DF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20000" cy="417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CA05F-7B7A-8DBA-A003-FB2BAFDA986C}"/>
              </a:ext>
            </a:extLst>
          </p:cNvPr>
          <p:cNvSpPr/>
          <p:nvPr/>
        </p:nvSpPr>
        <p:spPr bwMode="auto">
          <a:xfrm>
            <a:off x="10986028" y="2921070"/>
            <a:ext cx="323702" cy="333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231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4A84C-32E1-FA11-0612-BA2863EB47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53865"/>
            <a:ext cx="11520000" cy="515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E7338E-48DC-C1EE-ACB5-AF293DA2C1DA}"/>
              </a:ext>
            </a:extLst>
          </p:cNvPr>
          <p:cNvSpPr/>
          <p:nvPr/>
        </p:nvSpPr>
        <p:spPr bwMode="auto">
          <a:xfrm>
            <a:off x="10633764" y="1912531"/>
            <a:ext cx="285619" cy="324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ED6C30-3EED-2D24-D50C-E5C5EF6FE371}"/>
              </a:ext>
            </a:extLst>
          </p:cNvPr>
          <p:cNvSpPr/>
          <p:nvPr/>
        </p:nvSpPr>
        <p:spPr bwMode="auto">
          <a:xfrm>
            <a:off x="1712904" y="3657901"/>
            <a:ext cx="561719" cy="324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6326E5-27D9-0AD4-F225-9739E54694B4}"/>
              </a:ext>
            </a:extLst>
          </p:cNvPr>
          <p:cNvSpPr/>
          <p:nvPr/>
        </p:nvSpPr>
        <p:spPr bwMode="auto">
          <a:xfrm>
            <a:off x="10319582" y="5269744"/>
            <a:ext cx="276098" cy="324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8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6566EE-CEF6-B073-BF31-A8485C90BC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76" y="836712"/>
            <a:ext cx="11023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7BDD6-DDB8-64B6-45E8-5898C5D178EE}"/>
              </a:ext>
            </a:extLst>
          </p:cNvPr>
          <p:cNvSpPr/>
          <p:nvPr/>
        </p:nvSpPr>
        <p:spPr bwMode="auto">
          <a:xfrm>
            <a:off x="1595517" y="1839243"/>
            <a:ext cx="255088" cy="309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C465F5-ABA0-8F9D-65B8-EE978B34CB1A}"/>
              </a:ext>
            </a:extLst>
          </p:cNvPr>
          <p:cNvSpPr/>
          <p:nvPr/>
        </p:nvSpPr>
        <p:spPr bwMode="auto">
          <a:xfrm>
            <a:off x="7608168" y="5445224"/>
            <a:ext cx="3096344" cy="96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6D6D8-34FB-7481-89DA-4CCF66B7AF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17474"/>
            <a:ext cx="9938384" cy="364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D3EA486-82BC-E667-16B1-F7FA58BD22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365104"/>
            <a:ext cx="9889184" cy="2572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0C4BAF-3C4A-4DFA-97BA-CF7E9874713A}"/>
              </a:ext>
            </a:extLst>
          </p:cNvPr>
          <p:cNvSpPr/>
          <p:nvPr/>
        </p:nvSpPr>
        <p:spPr bwMode="auto">
          <a:xfrm>
            <a:off x="4007768" y="3573016"/>
            <a:ext cx="417646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0C4BAF-3C4A-4DFA-97BA-CF7E9874713A}"/>
              </a:ext>
            </a:extLst>
          </p:cNvPr>
          <p:cNvSpPr/>
          <p:nvPr/>
        </p:nvSpPr>
        <p:spPr bwMode="auto">
          <a:xfrm>
            <a:off x="3935760" y="4365104"/>
            <a:ext cx="6768752" cy="89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A0C4BAF-3C4A-4DFA-97BA-CF7E9874713A}"/>
              </a:ext>
            </a:extLst>
          </p:cNvPr>
          <p:cNvSpPr/>
          <p:nvPr/>
        </p:nvSpPr>
        <p:spPr bwMode="auto">
          <a:xfrm>
            <a:off x="2063552" y="5304617"/>
            <a:ext cx="244827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0C4BAF-3C4A-4DFA-97BA-CF7E9874713A}"/>
              </a:ext>
            </a:extLst>
          </p:cNvPr>
          <p:cNvSpPr/>
          <p:nvPr/>
        </p:nvSpPr>
        <p:spPr bwMode="auto">
          <a:xfrm>
            <a:off x="3980415" y="6194373"/>
            <a:ext cx="4176464" cy="629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28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</Words>
  <Application>Microsoft Office PowerPoint</Application>
  <PresentationFormat>宽屏</PresentationFormat>
  <Paragraphs>2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39</cp:revision>
  <dcterms:created xsi:type="dcterms:W3CDTF">2015-09-16T06:52:26Z</dcterms:created>
  <dcterms:modified xsi:type="dcterms:W3CDTF">2023-05-27T01:38:39Z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