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8"/>
  </p:notesMasterIdLst>
  <p:sldIdLst>
    <p:sldId id="363" r:id="rId2"/>
    <p:sldId id="400" r:id="rId3"/>
    <p:sldId id="398" r:id="rId4"/>
    <p:sldId id="397" r:id="rId5"/>
    <p:sldId id="394" r:id="rId6"/>
    <p:sldId id="393" r:id="rId7"/>
    <p:sldId id="392" r:id="rId8"/>
    <p:sldId id="389" r:id="rId9"/>
    <p:sldId id="388" r:id="rId10"/>
    <p:sldId id="386" r:id="rId11"/>
    <p:sldId id="385" r:id="rId12"/>
    <p:sldId id="384" r:id="rId13"/>
    <p:sldId id="381" r:id="rId14"/>
    <p:sldId id="380" r:id="rId15"/>
    <p:sldId id="378" r:id="rId16"/>
    <p:sldId id="377" r:id="rId17"/>
    <p:sldId id="375" r:id="rId18"/>
    <p:sldId id="374" r:id="rId19"/>
    <p:sldId id="372" r:id="rId20"/>
    <p:sldId id="371" r:id="rId21"/>
    <p:sldId id="370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31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65A47-BF27-485E-A350-6AF4F401AC8C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A6E16-961E-4832-A240-E4CBBB50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80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BA6E16-961E-4832-A240-E4CBBB50655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24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F5BED-D858-A5D3-230D-2AFEA996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942443"/>
            <a:ext cx="11520000" cy="297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B0DF9-F5E4-D4DF-F769-A65B9ABAAD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600" y="829399"/>
            <a:ext cx="8906742" cy="602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9DE1B-E313-B377-8ECD-E0230AD24AE8}"/>
              </a:ext>
            </a:extLst>
          </p:cNvPr>
          <p:cNvSpPr/>
          <p:nvPr/>
        </p:nvSpPr>
        <p:spPr bwMode="auto">
          <a:xfrm>
            <a:off x="2855640" y="2564904"/>
            <a:ext cx="6480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D39A0-02BF-A339-DA57-B1022A32518D}"/>
              </a:ext>
            </a:extLst>
          </p:cNvPr>
          <p:cNvSpPr/>
          <p:nvPr/>
        </p:nvSpPr>
        <p:spPr bwMode="auto">
          <a:xfrm>
            <a:off x="2135560" y="6381328"/>
            <a:ext cx="801604" cy="37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DEC13-7781-89DE-5FA4-19E3D09D0C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283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85EB4E-6D76-4F0A-5F9C-5CAF70C531DE}"/>
              </a:ext>
            </a:extLst>
          </p:cNvPr>
          <p:cNvSpPr/>
          <p:nvPr/>
        </p:nvSpPr>
        <p:spPr bwMode="auto">
          <a:xfrm>
            <a:off x="2658824" y="3161250"/>
            <a:ext cx="1771742" cy="42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7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043F6-DA56-CB20-C07B-EACD1AC9C7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764704"/>
            <a:ext cx="11520000" cy="292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A99B5-FBA8-0945-659B-11860FB3FAC4}"/>
              </a:ext>
            </a:extLst>
          </p:cNvPr>
          <p:cNvSpPr/>
          <p:nvPr/>
        </p:nvSpPr>
        <p:spPr bwMode="auto">
          <a:xfrm>
            <a:off x="1430876" y="3186700"/>
            <a:ext cx="456991" cy="324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A0F841C-E2AA-35B3-800E-9B7DF53467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636912"/>
            <a:ext cx="7396674" cy="4119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994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DEF4C-7B25-8870-BCB1-E6EC0F3D88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03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CE62B-0A5A-DD02-FD5F-90A461962742}"/>
              </a:ext>
            </a:extLst>
          </p:cNvPr>
          <p:cNvSpPr/>
          <p:nvPr/>
        </p:nvSpPr>
        <p:spPr bwMode="auto">
          <a:xfrm>
            <a:off x="4977285" y="3220299"/>
            <a:ext cx="466512" cy="3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0EB5BD-8FD3-1699-C5A3-EF018FBC67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068960"/>
            <a:ext cx="5177704" cy="394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542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A1AC9-F82D-55B1-1B96-B215503FC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086" y="746686"/>
            <a:ext cx="9613520" cy="110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E96404-929E-7422-BB34-60680E6AF1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844998"/>
            <a:ext cx="9271896" cy="506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7248128" y="3717032"/>
            <a:ext cx="427030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9147772" y="3717032"/>
            <a:ext cx="427030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5015880" y="4869160"/>
            <a:ext cx="427030" cy="30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4628802" y="5898242"/>
            <a:ext cx="645563" cy="40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7179495" y="5905431"/>
            <a:ext cx="645563" cy="40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4B2461-E84F-F2CA-BDA2-120C5BCF31E3}"/>
              </a:ext>
            </a:extLst>
          </p:cNvPr>
          <p:cNvSpPr/>
          <p:nvPr/>
        </p:nvSpPr>
        <p:spPr bwMode="auto">
          <a:xfrm>
            <a:off x="1765570" y="6453336"/>
            <a:ext cx="3036795" cy="40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3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C075F-23CB-D4C1-6576-7088EACCBA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4900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98574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271DE-27F3-D30D-9925-B41D8B093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895" y="945544"/>
            <a:ext cx="11520000" cy="289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E322F0-7484-6F17-9619-367BAA61C78A}"/>
              </a:ext>
            </a:extLst>
          </p:cNvPr>
          <p:cNvSpPr/>
          <p:nvPr/>
        </p:nvSpPr>
        <p:spPr bwMode="auto">
          <a:xfrm>
            <a:off x="3924622" y="2259586"/>
            <a:ext cx="495074" cy="32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651EB-B2C0-1B2C-1732-33EAB642C340}"/>
              </a:ext>
            </a:extLst>
          </p:cNvPr>
          <p:cNvSpPr/>
          <p:nvPr/>
        </p:nvSpPr>
        <p:spPr bwMode="auto">
          <a:xfrm>
            <a:off x="5676423" y="2259586"/>
            <a:ext cx="495074" cy="32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D0DE48-0E6C-5C76-443F-548F4898578B}"/>
              </a:ext>
            </a:extLst>
          </p:cNvPr>
          <p:cNvSpPr/>
          <p:nvPr/>
        </p:nvSpPr>
        <p:spPr bwMode="auto">
          <a:xfrm>
            <a:off x="7428225" y="2259586"/>
            <a:ext cx="495074" cy="32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65D4CD-F280-B23D-CE03-B800761A5E8C}"/>
              </a:ext>
            </a:extLst>
          </p:cNvPr>
          <p:cNvSpPr/>
          <p:nvPr/>
        </p:nvSpPr>
        <p:spPr bwMode="auto">
          <a:xfrm>
            <a:off x="9170506" y="2259586"/>
            <a:ext cx="495074" cy="323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C66771-556B-52AA-E269-E084E40AE7FF}"/>
              </a:ext>
            </a:extLst>
          </p:cNvPr>
          <p:cNvSpPr/>
          <p:nvPr/>
        </p:nvSpPr>
        <p:spPr bwMode="auto">
          <a:xfrm>
            <a:off x="3715167" y="3068960"/>
            <a:ext cx="894942" cy="41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10DCC6-4B5C-F737-6CB2-9449A5C23A8D}"/>
              </a:ext>
            </a:extLst>
          </p:cNvPr>
          <p:cNvSpPr/>
          <p:nvPr/>
        </p:nvSpPr>
        <p:spPr bwMode="auto">
          <a:xfrm>
            <a:off x="5447928" y="3068960"/>
            <a:ext cx="913983" cy="41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BFB08F-E63A-CE70-BDD9-8D036FB678AE}"/>
              </a:ext>
            </a:extLst>
          </p:cNvPr>
          <p:cNvSpPr/>
          <p:nvPr/>
        </p:nvSpPr>
        <p:spPr bwMode="auto">
          <a:xfrm>
            <a:off x="7199729" y="3068960"/>
            <a:ext cx="913983" cy="41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1B0BB9-2BF9-A019-B263-9095249C8E91}"/>
              </a:ext>
            </a:extLst>
          </p:cNvPr>
          <p:cNvSpPr/>
          <p:nvPr/>
        </p:nvSpPr>
        <p:spPr bwMode="auto">
          <a:xfrm>
            <a:off x="8980092" y="3068960"/>
            <a:ext cx="932331" cy="418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ECAC297-B132-51A1-1A4F-114A9C5178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46" y="3973555"/>
            <a:ext cx="11520000" cy="243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CD7722-6C8F-4ABD-8522-F42F59A4E641}"/>
              </a:ext>
            </a:extLst>
          </p:cNvPr>
          <p:cNvSpPr/>
          <p:nvPr/>
        </p:nvSpPr>
        <p:spPr bwMode="auto">
          <a:xfrm>
            <a:off x="441452" y="3994650"/>
            <a:ext cx="11127155" cy="115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CD7722-6C8F-4ABD-8522-F42F59A4E641}"/>
              </a:ext>
            </a:extLst>
          </p:cNvPr>
          <p:cNvSpPr/>
          <p:nvPr/>
        </p:nvSpPr>
        <p:spPr bwMode="auto">
          <a:xfrm>
            <a:off x="607919" y="5175382"/>
            <a:ext cx="11127155" cy="43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CD7722-6C8F-4ABD-8522-F42F59A4E641}"/>
              </a:ext>
            </a:extLst>
          </p:cNvPr>
          <p:cNvSpPr/>
          <p:nvPr/>
        </p:nvSpPr>
        <p:spPr bwMode="auto">
          <a:xfrm>
            <a:off x="704687" y="5793118"/>
            <a:ext cx="11127155" cy="43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4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F808E-EE56-0744-49E7-AB74A26A9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98235"/>
            <a:ext cx="8064896" cy="340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FD204-F696-C5D7-D7C1-35491A045FAF}"/>
              </a:ext>
            </a:extLst>
          </p:cNvPr>
          <p:cNvSpPr/>
          <p:nvPr/>
        </p:nvSpPr>
        <p:spPr bwMode="auto">
          <a:xfrm>
            <a:off x="4895960" y="2971981"/>
            <a:ext cx="485553" cy="333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82A5A5-7747-6E98-73DA-A08ED3EBC7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4149080"/>
            <a:ext cx="5051243" cy="261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22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78B18-BF17-CD79-C66C-35EE93216C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3104"/>
          <a:stretch/>
        </p:blipFill>
        <p:spPr>
          <a:xfrm>
            <a:off x="7680176" y="3325084"/>
            <a:ext cx="3613313" cy="3416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B54284-BB92-2458-FF33-1F3AEF43EA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08" y="908720"/>
            <a:ext cx="11520000" cy="240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B180B5-998B-FE79-6041-836822D54C79}"/>
              </a:ext>
            </a:extLst>
          </p:cNvPr>
          <p:cNvSpPr/>
          <p:nvPr/>
        </p:nvSpPr>
        <p:spPr bwMode="auto">
          <a:xfrm>
            <a:off x="551384" y="1015876"/>
            <a:ext cx="11089232" cy="112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180B5-998B-FE79-6041-836822D54C79}"/>
              </a:ext>
            </a:extLst>
          </p:cNvPr>
          <p:cNvSpPr/>
          <p:nvPr/>
        </p:nvSpPr>
        <p:spPr bwMode="auto">
          <a:xfrm>
            <a:off x="744008" y="2294430"/>
            <a:ext cx="11089232" cy="84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94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1D631-E30B-5B33-9B23-380D5A6DC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18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359FF-858A-CFD9-B708-DEA9F9A77E18}"/>
              </a:ext>
            </a:extLst>
          </p:cNvPr>
          <p:cNvSpPr/>
          <p:nvPr/>
        </p:nvSpPr>
        <p:spPr bwMode="auto">
          <a:xfrm>
            <a:off x="4071818" y="4205133"/>
            <a:ext cx="437721" cy="29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37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21899-E27F-239B-5B25-DF83AE55A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520000" cy="705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72198B-8C50-5EE9-C055-691A74E04C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73893"/>
            <a:ext cx="11520000" cy="530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0D528E-8961-A4B9-167C-177199F7470A}"/>
              </a:ext>
            </a:extLst>
          </p:cNvPr>
          <p:cNvSpPr/>
          <p:nvPr/>
        </p:nvSpPr>
        <p:spPr bwMode="auto">
          <a:xfrm>
            <a:off x="11100276" y="2888493"/>
            <a:ext cx="295140" cy="333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B1CEC3-1369-4BBC-796B-AB56FD0D2216}"/>
              </a:ext>
            </a:extLst>
          </p:cNvPr>
          <p:cNvSpPr/>
          <p:nvPr/>
        </p:nvSpPr>
        <p:spPr bwMode="auto">
          <a:xfrm>
            <a:off x="11081235" y="5212786"/>
            <a:ext cx="314181" cy="333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0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8B7B4-C6BE-7779-62D7-16DB171BA9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2BB60-A949-E4B3-6EEA-515C24D74C2E}"/>
              </a:ext>
            </a:extLst>
          </p:cNvPr>
          <p:cNvSpPr/>
          <p:nvPr/>
        </p:nvSpPr>
        <p:spPr bwMode="auto">
          <a:xfrm>
            <a:off x="681917" y="2520856"/>
            <a:ext cx="8739966" cy="371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EDEAE5-5669-96CE-4B2E-132D314A7D76}"/>
              </a:ext>
            </a:extLst>
          </p:cNvPr>
          <p:cNvSpPr/>
          <p:nvPr/>
        </p:nvSpPr>
        <p:spPr bwMode="auto">
          <a:xfrm>
            <a:off x="681917" y="3212976"/>
            <a:ext cx="5558099" cy="738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5C4D12-196A-A899-5201-C7298F7C80D3}"/>
              </a:ext>
            </a:extLst>
          </p:cNvPr>
          <p:cNvSpPr/>
          <p:nvPr/>
        </p:nvSpPr>
        <p:spPr bwMode="auto">
          <a:xfrm>
            <a:off x="681917" y="4313332"/>
            <a:ext cx="7978314" cy="48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1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36832-9F03-525F-38F2-1E617AAE06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9361040" cy="350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527582"/>
            <a:ext cx="5904656" cy="333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58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07CB3-23B1-AFC2-AD72-7149A7B449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93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0DE81-2CE8-3ABB-FDE5-EF7ABB12F4ED}"/>
              </a:ext>
            </a:extLst>
          </p:cNvPr>
          <p:cNvSpPr/>
          <p:nvPr/>
        </p:nvSpPr>
        <p:spPr bwMode="auto">
          <a:xfrm>
            <a:off x="5813553" y="1109722"/>
            <a:ext cx="504595" cy="32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6FC8B-46C9-34A4-2854-CFB83311015E}"/>
              </a:ext>
            </a:extLst>
          </p:cNvPr>
          <p:cNvSpPr/>
          <p:nvPr/>
        </p:nvSpPr>
        <p:spPr bwMode="auto">
          <a:xfrm>
            <a:off x="681917" y="3950503"/>
            <a:ext cx="5846131" cy="48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2934191"/>
            <a:ext cx="4114286" cy="39238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9866" y="2943714"/>
            <a:ext cx="3942857" cy="3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6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4B84F-AF75-E96C-7244-14D87AE4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7" y="950083"/>
            <a:ext cx="11520000" cy="4574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111596-7B47-7E8C-BEBA-31218FA3B7F4}"/>
              </a:ext>
            </a:extLst>
          </p:cNvPr>
          <p:cNvSpPr/>
          <p:nvPr/>
        </p:nvSpPr>
        <p:spPr bwMode="auto">
          <a:xfrm>
            <a:off x="911424" y="1102819"/>
            <a:ext cx="8987504" cy="7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CEEB8-2CAC-D8D5-6581-DD057FD0A124}"/>
              </a:ext>
            </a:extLst>
          </p:cNvPr>
          <p:cNvSpPr/>
          <p:nvPr/>
        </p:nvSpPr>
        <p:spPr bwMode="auto">
          <a:xfrm>
            <a:off x="911424" y="2198408"/>
            <a:ext cx="7083371" cy="73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FA60F-CF60-F29D-9C5F-B1B0E632C756}"/>
              </a:ext>
            </a:extLst>
          </p:cNvPr>
          <p:cNvSpPr/>
          <p:nvPr/>
        </p:nvSpPr>
        <p:spPr bwMode="auto">
          <a:xfrm>
            <a:off x="911424" y="3246622"/>
            <a:ext cx="4941223" cy="38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15B3AC-EBB4-88D9-AB8D-4D627F486544}"/>
              </a:ext>
            </a:extLst>
          </p:cNvPr>
          <p:cNvSpPr/>
          <p:nvPr/>
        </p:nvSpPr>
        <p:spPr bwMode="auto">
          <a:xfrm>
            <a:off x="911424" y="3933056"/>
            <a:ext cx="8397223" cy="77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A6F4AE-7A30-8C4B-25A9-17FFB2F0386D}"/>
              </a:ext>
            </a:extLst>
          </p:cNvPr>
          <p:cNvSpPr/>
          <p:nvPr/>
        </p:nvSpPr>
        <p:spPr bwMode="auto">
          <a:xfrm>
            <a:off x="911424" y="4999997"/>
            <a:ext cx="5664793" cy="390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9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1BDD5-07B0-BEF3-0502-2E9656C31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02657"/>
            <a:ext cx="8757976" cy="612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6799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764704"/>
            <a:ext cx="2742857" cy="3276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609" y="4149080"/>
            <a:ext cx="9495238" cy="246666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649281-4979-ECEA-691B-8FFBB5924DD5}"/>
              </a:ext>
            </a:extLst>
          </p:cNvPr>
          <p:cNvSpPr/>
          <p:nvPr/>
        </p:nvSpPr>
        <p:spPr bwMode="auto">
          <a:xfrm>
            <a:off x="6096000" y="4869160"/>
            <a:ext cx="902700" cy="34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649281-4979-ECEA-691B-8FFBB5924DD5}"/>
              </a:ext>
            </a:extLst>
          </p:cNvPr>
          <p:cNvSpPr/>
          <p:nvPr/>
        </p:nvSpPr>
        <p:spPr bwMode="auto">
          <a:xfrm>
            <a:off x="8760296" y="5445224"/>
            <a:ext cx="1080120" cy="417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3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200857"/>
            <a:ext cx="9447619" cy="365714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299" y="138175"/>
            <a:ext cx="4521934" cy="30331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211" y="1697"/>
            <a:ext cx="4728108" cy="31991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959DC8-7F3C-F3A4-945D-A14634D24386}"/>
              </a:ext>
            </a:extLst>
          </p:cNvPr>
          <p:cNvSpPr/>
          <p:nvPr/>
        </p:nvSpPr>
        <p:spPr bwMode="auto">
          <a:xfrm>
            <a:off x="1205383" y="5115369"/>
            <a:ext cx="94416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959DC8-7F3C-F3A4-945D-A14634D24386}"/>
              </a:ext>
            </a:extLst>
          </p:cNvPr>
          <p:cNvSpPr/>
          <p:nvPr/>
        </p:nvSpPr>
        <p:spPr bwMode="auto">
          <a:xfrm>
            <a:off x="1205383" y="5661248"/>
            <a:ext cx="944169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1D084-A97B-1900-C647-416E097A3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1700"/>
            <a:ext cx="11520000" cy="487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24ECF-29F4-63B7-AFC5-113CD3CF7A5B}"/>
              </a:ext>
            </a:extLst>
          </p:cNvPr>
          <p:cNvSpPr/>
          <p:nvPr/>
        </p:nvSpPr>
        <p:spPr bwMode="auto">
          <a:xfrm>
            <a:off x="11009227" y="1867604"/>
            <a:ext cx="314181" cy="333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F2AB5-CD72-C73F-3937-8D3F4438B889}"/>
              </a:ext>
            </a:extLst>
          </p:cNvPr>
          <p:cNvSpPr/>
          <p:nvPr/>
        </p:nvSpPr>
        <p:spPr bwMode="auto">
          <a:xfrm>
            <a:off x="11028268" y="4647650"/>
            <a:ext cx="295140" cy="323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35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6809B-098D-3C24-CD68-34F204D38D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87" y="692696"/>
            <a:ext cx="10168064" cy="427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7C952-1613-9FAF-67FF-B5A1E35625AC}"/>
              </a:ext>
            </a:extLst>
          </p:cNvPr>
          <p:cNvSpPr/>
          <p:nvPr/>
        </p:nvSpPr>
        <p:spPr bwMode="auto">
          <a:xfrm>
            <a:off x="9954964" y="2034915"/>
            <a:ext cx="323702" cy="333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3534DA-19A3-9C65-DCA1-E60BEC45C4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302" y="3515399"/>
            <a:ext cx="4889498" cy="333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877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01B1B-F165-10F0-497A-3A810BD18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355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F3259-8242-F4E2-E253-38EE0BCBE879}"/>
              </a:ext>
            </a:extLst>
          </p:cNvPr>
          <p:cNvSpPr/>
          <p:nvPr/>
        </p:nvSpPr>
        <p:spPr bwMode="auto">
          <a:xfrm>
            <a:off x="10971144" y="1728294"/>
            <a:ext cx="371306" cy="324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7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6E553-2E48-6159-4FFE-1B70F289D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11520000" cy="41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B0DFA-E339-7D87-D5C6-90656D976D7C}"/>
              </a:ext>
            </a:extLst>
          </p:cNvPr>
          <p:cNvSpPr/>
          <p:nvPr/>
        </p:nvSpPr>
        <p:spPr bwMode="auto">
          <a:xfrm>
            <a:off x="10927698" y="1650156"/>
            <a:ext cx="323702" cy="333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F7AA4B-B472-9A38-E5F4-C78D87F953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762" y="2296318"/>
            <a:ext cx="5485872" cy="401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77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01F55-C96F-3B6B-1620-EC8120E78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11520000" cy="354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A5AB18-A186-6146-E388-35BF06BB0F87}"/>
              </a:ext>
            </a:extLst>
          </p:cNvPr>
          <p:cNvSpPr/>
          <p:nvPr/>
        </p:nvSpPr>
        <p:spPr bwMode="auto">
          <a:xfrm>
            <a:off x="10793203" y="2974211"/>
            <a:ext cx="333223" cy="324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58EBBB-392C-A0B6-4CC9-2E370AEF20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615036"/>
            <a:ext cx="6784746" cy="3264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185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A672B-2311-A939-B866-0520C26A26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420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50B128-78B6-0808-2224-EE10FFBA521F}"/>
              </a:ext>
            </a:extLst>
          </p:cNvPr>
          <p:cNvSpPr/>
          <p:nvPr/>
        </p:nvSpPr>
        <p:spPr bwMode="auto">
          <a:xfrm>
            <a:off x="10971144" y="1752760"/>
            <a:ext cx="371306" cy="32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154C09-1628-F109-6EAD-A995BDC63A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189" y="2708920"/>
            <a:ext cx="6031216" cy="389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277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DA410-D428-4BCC-2D7E-360655CD0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9455104" cy="561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77CA3-E1BD-51DC-70F8-5808FEFA404B}"/>
              </a:ext>
            </a:extLst>
          </p:cNvPr>
          <p:cNvSpPr/>
          <p:nvPr/>
        </p:nvSpPr>
        <p:spPr bwMode="auto">
          <a:xfrm>
            <a:off x="9624392" y="3193081"/>
            <a:ext cx="416942" cy="471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49E993-3A4D-A6C2-323E-840F109369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309320"/>
            <a:ext cx="10055310" cy="66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143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42</cp:revision>
  <dcterms:created xsi:type="dcterms:W3CDTF">2015-09-16T06:52:26Z</dcterms:created>
  <dcterms:modified xsi:type="dcterms:W3CDTF">2023-05-31T02:20:42Z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