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92" r:id="rId3"/>
    <p:sldId id="390" r:id="rId4"/>
    <p:sldId id="389" r:id="rId5"/>
    <p:sldId id="388" r:id="rId6"/>
    <p:sldId id="387" r:id="rId7"/>
    <p:sldId id="386" r:id="rId8"/>
    <p:sldId id="385" r:id="rId9"/>
    <p:sldId id="384" r:id="rId10"/>
    <p:sldId id="383" r:id="rId11"/>
    <p:sldId id="381" r:id="rId12"/>
    <p:sldId id="380" r:id="rId13"/>
    <p:sldId id="379" r:id="rId14"/>
    <p:sldId id="378" r:id="rId15"/>
    <p:sldId id="377" r:id="rId16"/>
    <p:sldId id="376" r:id="rId17"/>
    <p:sldId id="375" r:id="rId18"/>
    <p:sldId id="374" r:id="rId19"/>
    <p:sldId id="373" r:id="rId20"/>
    <p:sldId id="372" r:id="rId21"/>
    <p:sldId id="371" r:id="rId22"/>
    <p:sldId id="370" r:id="rId23"/>
    <p:sldId id="369" r:id="rId24"/>
    <p:sldId id="367" r:id="rId25"/>
    <p:sldId id="366" r:id="rId26"/>
    <p:sldId id="365" r:id="rId27"/>
    <p:sldId id="364" r:id="rId2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72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A14D7A-AD7F-4379-44C5-2193822AF3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44824"/>
            <a:ext cx="11520000" cy="2867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63EF13-3EB3-02F8-50AA-056D9A8B5A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89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271B4B-3DF3-6629-2319-534AABD1E5AB}"/>
              </a:ext>
            </a:extLst>
          </p:cNvPr>
          <p:cNvSpPr/>
          <p:nvPr/>
        </p:nvSpPr>
        <p:spPr bwMode="auto">
          <a:xfrm>
            <a:off x="1453090" y="3236021"/>
            <a:ext cx="4217652" cy="371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271B4B-3DF3-6629-2319-534AABD1E5AB}"/>
              </a:ext>
            </a:extLst>
          </p:cNvPr>
          <p:cNvSpPr/>
          <p:nvPr/>
        </p:nvSpPr>
        <p:spPr bwMode="auto">
          <a:xfrm>
            <a:off x="1878348" y="3873987"/>
            <a:ext cx="4217652" cy="515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3D55A4FA-6075-CEEF-4680-D664088630A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4572237"/>
            <a:ext cx="11520000" cy="2153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5F5D5DB-C53F-C783-147D-1AC5AE66A32E}"/>
              </a:ext>
            </a:extLst>
          </p:cNvPr>
          <p:cNvSpPr/>
          <p:nvPr/>
        </p:nvSpPr>
        <p:spPr bwMode="auto">
          <a:xfrm>
            <a:off x="1246864" y="5477474"/>
            <a:ext cx="5694756" cy="362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DC3505B-A0D1-B617-9FF4-B01BA39D0925}"/>
              </a:ext>
            </a:extLst>
          </p:cNvPr>
          <p:cNvSpPr/>
          <p:nvPr/>
        </p:nvSpPr>
        <p:spPr bwMode="auto">
          <a:xfrm>
            <a:off x="2723967" y="6173078"/>
            <a:ext cx="3436958" cy="371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3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7DC80B-FF5F-E6E7-99FB-C60349B611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645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60316F-3FE1-9556-79C1-FC39512126D5}"/>
              </a:ext>
            </a:extLst>
          </p:cNvPr>
          <p:cNvSpPr/>
          <p:nvPr/>
        </p:nvSpPr>
        <p:spPr bwMode="auto">
          <a:xfrm>
            <a:off x="1453090" y="2924944"/>
            <a:ext cx="5645752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FAFCAF-F53C-7A35-8BE3-EA24414D847D}"/>
              </a:ext>
            </a:extLst>
          </p:cNvPr>
          <p:cNvSpPr/>
          <p:nvPr/>
        </p:nvSpPr>
        <p:spPr bwMode="auto">
          <a:xfrm>
            <a:off x="2711625" y="4087343"/>
            <a:ext cx="2026094" cy="334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516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F78B90-037B-A2A6-4F23-62554F08B3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02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B48EFE-3D6A-CF60-B32B-95CAC13DBEDB}"/>
              </a:ext>
            </a:extLst>
          </p:cNvPr>
          <p:cNvSpPr/>
          <p:nvPr/>
        </p:nvSpPr>
        <p:spPr bwMode="auto">
          <a:xfrm>
            <a:off x="681917" y="1748273"/>
            <a:ext cx="5274446" cy="390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5E2D9A-22EE-F22C-5B6B-7B3FF83F24A0}"/>
              </a:ext>
            </a:extLst>
          </p:cNvPr>
          <p:cNvSpPr/>
          <p:nvPr/>
        </p:nvSpPr>
        <p:spPr bwMode="auto">
          <a:xfrm>
            <a:off x="2100495" y="2444048"/>
            <a:ext cx="3494082" cy="390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409C40-4DBC-C152-7CE4-EE579A55B4EE}"/>
              </a:ext>
            </a:extLst>
          </p:cNvPr>
          <p:cNvSpPr/>
          <p:nvPr/>
        </p:nvSpPr>
        <p:spPr bwMode="auto">
          <a:xfrm>
            <a:off x="2100495" y="3149354"/>
            <a:ext cx="1780363" cy="381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10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2D05BF-100B-AC96-74BF-E308A10DC3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21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82C311-8384-C3F1-D305-ED8B322EB91C}"/>
              </a:ext>
            </a:extLst>
          </p:cNvPr>
          <p:cNvSpPr/>
          <p:nvPr/>
        </p:nvSpPr>
        <p:spPr bwMode="auto">
          <a:xfrm>
            <a:off x="681917" y="2204864"/>
            <a:ext cx="6062155" cy="725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1CE46D-5C29-6C61-2501-76D820150B62}"/>
              </a:ext>
            </a:extLst>
          </p:cNvPr>
          <p:cNvSpPr/>
          <p:nvPr/>
        </p:nvSpPr>
        <p:spPr bwMode="auto">
          <a:xfrm>
            <a:off x="2100495" y="3284984"/>
            <a:ext cx="3491449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BBA384-6D71-8759-2CC3-4DF9BEF5CB29}"/>
              </a:ext>
            </a:extLst>
          </p:cNvPr>
          <p:cNvSpPr/>
          <p:nvPr/>
        </p:nvSpPr>
        <p:spPr bwMode="auto">
          <a:xfrm>
            <a:off x="2100495" y="4445126"/>
            <a:ext cx="1418578" cy="304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863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7BD8EF-211E-B8AE-CD93-356C11182E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789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2E1F53-46B9-8D1A-9F30-D50818FDD126}"/>
              </a:ext>
            </a:extLst>
          </p:cNvPr>
          <p:cNvSpPr/>
          <p:nvPr/>
        </p:nvSpPr>
        <p:spPr bwMode="auto">
          <a:xfrm>
            <a:off x="681917" y="1750129"/>
            <a:ext cx="6607338" cy="372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B832E3-7AE1-7F31-F4D4-A789C78DCE51}"/>
              </a:ext>
            </a:extLst>
          </p:cNvPr>
          <p:cNvSpPr/>
          <p:nvPr/>
        </p:nvSpPr>
        <p:spPr bwMode="auto">
          <a:xfrm>
            <a:off x="2100494" y="2447425"/>
            <a:ext cx="3275425" cy="506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42C1A3-4C11-4FA5-8454-372D3AB45B39}"/>
              </a:ext>
            </a:extLst>
          </p:cNvPr>
          <p:cNvSpPr/>
          <p:nvPr/>
        </p:nvSpPr>
        <p:spPr bwMode="auto">
          <a:xfrm>
            <a:off x="2100495" y="3154276"/>
            <a:ext cx="3522644" cy="334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485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023D77-5431-E7A4-BEC3-240853B5C1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4216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0416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0A35CC-5250-26F8-6893-16113FF5A2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1520000" cy="4553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157440-92F3-6461-6330-7C6149172404}"/>
              </a:ext>
            </a:extLst>
          </p:cNvPr>
          <p:cNvSpPr/>
          <p:nvPr/>
        </p:nvSpPr>
        <p:spPr bwMode="auto">
          <a:xfrm>
            <a:off x="1017357" y="1032560"/>
            <a:ext cx="5483900" cy="381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924302-1BD0-46F6-640F-EC39848DED0E}"/>
              </a:ext>
            </a:extLst>
          </p:cNvPr>
          <p:cNvSpPr/>
          <p:nvPr/>
        </p:nvSpPr>
        <p:spPr bwMode="auto">
          <a:xfrm>
            <a:off x="1017357" y="1727971"/>
            <a:ext cx="2821795" cy="390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7950BA-E821-662E-C7E9-DEB43B98A541}"/>
              </a:ext>
            </a:extLst>
          </p:cNvPr>
          <p:cNvSpPr/>
          <p:nvPr/>
        </p:nvSpPr>
        <p:spPr bwMode="auto">
          <a:xfrm>
            <a:off x="1055440" y="2404330"/>
            <a:ext cx="4824536" cy="781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890A6AD-B6FB-7F7E-7B4D-34A0E8030EB8}"/>
              </a:ext>
            </a:extLst>
          </p:cNvPr>
          <p:cNvSpPr/>
          <p:nvPr/>
        </p:nvSpPr>
        <p:spPr bwMode="auto">
          <a:xfrm>
            <a:off x="1017356" y="3509366"/>
            <a:ext cx="6878843" cy="381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9EC7D17-314C-BF1C-2356-07CB78D8F963}"/>
              </a:ext>
            </a:extLst>
          </p:cNvPr>
          <p:cNvSpPr/>
          <p:nvPr/>
        </p:nvSpPr>
        <p:spPr bwMode="auto">
          <a:xfrm>
            <a:off x="1017357" y="4204777"/>
            <a:ext cx="7130975" cy="371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A22B873-5D33-AC11-E0A5-BA160CA6F43F}"/>
              </a:ext>
            </a:extLst>
          </p:cNvPr>
          <p:cNvSpPr/>
          <p:nvPr/>
        </p:nvSpPr>
        <p:spPr bwMode="auto">
          <a:xfrm>
            <a:off x="1017357" y="4890662"/>
            <a:ext cx="3379834" cy="352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357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4" grpId="0" animBg="1"/>
      <p:bldP spid="16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7F5583-3BF7-9028-C189-12C61553E7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412" y="908720"/>
            <a:ext cx="100291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964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B4B0AE-0685-E8D5-2570-8B2E2E2659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96507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3C7EEB-B43D-9BD4-D0F2-B30695DDE1C0}"/>
              </a:ext>
            </a:extLst>
          </p:cNvPr>
          <p:cNvSpPr/>
          <p:nvPr/>
        </p:nvSpPr>
        <p:spPr bwMode="auto">
          <a:xfrm>
            <a:off x="958833" y="2136892"/>
            <a:ext cx="2952328" cy="311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E98778-EFD2-232F-D42C-3FD07F94B06C}"/>
              </a:ext>
            </a:extLst>
          </p:cNvPr>
          <p:cNvSpPr/>
          <p:nvPr/>
        </p:nvSpPr>
        <p:spPr bwMode="auto">
          <a:xfrm>
            <a:off x="1023536" y="2711296"/>
            <a:ext cx="2536304" cy="271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0C7832B-C1C3-2412-B76F-EDE28E4E0B31}"/>
              </a:ext>
            </a:extLst>
          </p:cNvPr>
          <p:cNvSpPr/>
          <p:nvPr/>
        </p:nvSpPr>
        <p:spPr bwMode="auto">
          <a:xfrm>
            <a:off x="1023536" y="3285701"/>
            <a:ext cx="3022827" cy="263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C7C6F6F-3171-9C1F-E2D6-4E953C3F8168}"/>
              </a:ext>
            </a:extLst>
          </p:cNvPr>
          <p:cNvSpPr/>
          <p:nvPr/>
        </p:nvSpPr>
        <p:spPr bwMode="auto">
          <a:xfrm>
            <a:off x="1023536" y="3876061"/>
            <a:ext cx="4354786" cy="295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5CA2DB8-6D06-E0D0-5009-4690FDB5B463}"/>
              </a:ext>
            </a:extLst>
          </p:cNvPr>
          <p:cNvSpPr/>
          <p:nvPr/>
        </p:nvSpPr>
        <p:spPr bwMode="auto">
          <a:xfrm>
            <a:off x="1023536" y="4434510"/>
            <a:ext cx="3684819" cy="279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31A0727-5C63-4FE4-49E2-6975F86F0E18}"/>
              </a:ext>
            </a:extLst>
          </p:cNvPr>
          <p:cNvSpPr/>
          <p:nvPr/>
        </p:nvSpPr>
        <p:spPr bwMode="auto">
          <a:xfrm>
            <a:off x="1023536" y="5024870"/>
            <a:ext cx="2951045" cy="295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4228E25-B008-C589-6474-69686B22CF66}"/>
              </a:ext>
            </a:extLst>
          </p:cNvPr>
          <p:cNvSpPr/>
          <p:nvPr/>
        </p:nvSpPr>
        <p:spPr bwMode="auto">
          <a:xfrm>
            <a:off x="1023536" y="5623208"/>
            <a:ext cx="2632013" cy="239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FA52D8D-690E-94E0-7982-FC5707335AA8}"/>
              </a:ext>
            </a:extLst>
          </p:cNvPr>
          <p:cNvSpPr/>
          <p:nvPr/>
        </p:nvSpPr>
        <p:spPr bwMode="auto">
          <a:xfrm>
            <a:off x="958833" y="6189634"/>
            <a:ext cx="1005847" cy="255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C3C7EEB-B43D-9BD4-D0F2-B30695DDE1C0}"/>
              </a:ext>
            </a:extLst>
          </p:cNvPr>
          <p:cNvSpPr/>
          <p:nvPr/>
        </p:nvSpPr>
        <p:spPr bwMode="auto">
          <a:xfrm>
            <a:off x="3974581" y="2115774"/>
            <a:ext cx="2952328" cy="311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730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7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124744"/>
            <a:ext cx="10057143" cy="32571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4381887"/>
            <a:ext cx="1733333" cy="18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9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DA20EC-782A-33F3-D4C0-23C829C29E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79013"/>
            <a:ext cx="11520000" cy="648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7E18F61-B700-B994-4E55-9A90B9D1ACC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28800"/>
            <a:ext cx="11520000" cy="3924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AF857B-FBEE-78F5-B8A9-C24076D4D706}"/>
              </a:ext>
            </a:extLst>
          </p:cNvPr>
          <p:cNvSpPr/>
          <p:nvPr/>
        </p:nvSpPr>
        <p:spPr bwMode="auto">
          <a:xfrm>
            <a:off x="11005069" y="2743231"/>
            <a:ext cx="314180" cy="333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DA3D11-F5F6-C8E1-65B9-96F852E0B074}"/>
              </a:ext>
            </a:extLst>
          </p:cNvPr>
          <p:cNvSpPr/>
          <p:nvPr/>
        </p:nvSpPr>
        <p:spPr bwMode="auto">
          <a:xfrm>
            <a:off x="11005069" y="4219616"/>
            <a:ext cx="314180" cy="333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47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C607A3-6722-391E-F3CC-E843965A2C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10417072" cy="4094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4581128"/>
            <a:ext cx="6422060" cy="220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511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DEE9D6-51B3-B9B0-9D04-F8340A25BC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57649"/>
            <a:ext cx="11520000" cy="4942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375920-7DED-D16F-57DD-1D4A45543398}"/>
              </a:ext>
            </a:extLst>
          </p:cNvPr>
          <p:cNvSpPr/>
          <p:nvPr/>
        </p:nvSpPr>
        <p:spPr bwMode="auto">
          <a:xfrm>
            <a:off x="1089365" y="1081454"/>
            <a:ext cx="6474049" cy="371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4CECB1-26CD-1E02-1E95-56BC4EC8CE55}"/>
              </a:ext>
            </a:extLst>
          </p:cNvPr>
          <p:cNvSpPr/>
          <p:nvPr/>
        </p:nvSpPr>
        <p:spPr bwMode="auto">
          <a:xfrm>
            <a:off x="1089365" y="1776671"/>
            <a:ext cx="7092892" cy="390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25520F-0559-CF45-FC94-442C4B5B0555}"/>
              </a:ext>
            </a:extLst>
          </p:cNvPr>
          <p:cNvSpPr/>
          <p:nvPr/>
        </p:nvSpPr>
        <p:spPr bwMode="auto">
          <a:xfrm>
            <a:off x="1089365" y="2490934"/>
            <a:ext cx="7511801" cy="390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FA0489-12F7-B67B-2EB2-B52B2B011665}"/>
              </a:ext>
            </a:extLst>
          </p:cNvPr>
          <p:cNvSpPr/>
          <p:nvPr/>
        </p:nvSpPr>
        <p:spPr bwMode="auto">
          <a:xfrm>
            <a:off x="1089365" y="3186150"/>
            <a:ext cx="4065322" cy="399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AEEFCD-CFEC-6734-331C-91D7125801D5}"/>
              </a:ext>
            </a:extLst>
          </p:cNvPr>
          <p:cNvSpPr/>
          <p:nvPr/>
        </p:nvSpPr>
        <p:spPr bwMode="auto">
          <a:xfrm>
            <a:off x="1089365" y="3909937"/>
            <a:ext cx="10577455" cy="380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51FC32-FD49-C798-8875-5AF896D86481}"/>
              </a:ext>
            </a:extLst>
          </p:cNvPr>
          <p:cNvSpPr/>
          <p:nvPr/>
        </p:nvSpPr>
        <p:spPr bwMode="auto">
          <a:xfrm>
            <a:off x="1213133" y="4633724"/>
            <a:ext cx="1885090" cy="333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804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34A02B-18A5-54AD-DB3B-0E09705C75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0095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D46125-4C03-FEAA-C818-B810C9BB7717}"/>
              </a:ext>
            </a:extLst>
          </p:cNvPr>
          <p:cNvSpPr/>
          <p:nvPr/>
        </p:nvSpPr>
        <p:spPr bwMode="auto">
          <a:xfrm>
            <a:off x="1354745" y="5504298"/>
            <a:ext cx="3904551" cy="322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BB68E9-96A3-0E9A-491D-78B9B7C4596C}"/>
              </a:ext>
            </a:extLst>
          </p:cNvPr>
          <p:cNvSpPr/>
          <p:nvPr/>
        </p:nvSpPr>
        <p:spPr bwMode="auto">
          <a:xfrm>
            <a:off x="1313383" y="6124987"/>
            <a:ext cx="2531340" cy="281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8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B7634A-B25A-E052-A50C-5C8B2516BC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1520000" cy="2802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097DFE-DE58-2A01-A9A2-EA8CA185E297}"/>
              </a:ext>
            </a:extLst>
          </p:cNvPr>
          <p:cNvSpPr/>
          <p:nvPr/>
        </p:nvSpPr>
        <p:spPr bwMode="auto">
          <a:xfrm>
            <a:off x="729325" y="917202"/>
            <a:ext cx="10653619" cy="381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441918-A520-72D1-BB5A-1DE9C6A59302}"/>
              </a:ext>
            </a:extLst>
          </p:cNvPr>
          <p:cNvSpPr/>
          <p:nvPr/>
        </p:nvSpPr>
        <p:spPr bwMode="auto">
          <a:xfrm>
            <a:off x="729325" y="1622508"/>
            <a:ext cx="10625057" cy="371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C419E9-FB04-FD3B-C308-8F49ECA8D3AC}"/>
              </a:ext>
            </a:extLst>
          </p:cNvPr>
          <p:cNvSpPr/>
          <p:nvPr/>
        </p:nvSpPr>
        <p:spPr bwMode="auto">
          <a:xfrm>
            <a:off x="729325" y="2327814"/>
            <a:ext cx="971107" cy="343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8A892DF-1770-42AC-963D-86FA7C306673}"/>
              </a:ext>
            </a:extLst>
          </p:cNvPr>
          <p:cNvSpPr/>
          <p:nvPr/>
        </p:nvSpPr>
        <p:spPr bwMode="auto">
          <a:xfrm>
            <a:off x="1127448" y="3041037"/>
            <a:ext cx="3312368" cy="371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6C2B19BB-BDFB-2858-8571-132375DE7B6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454558"/>
            <a:ext cx="11520000" cy="3321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8A892DF-1770-42AC-963D-86FA7C306673}"/>
              </a:ext>
            </a:extLst>
          </p:cNvPr>
          <p:cNvSpPr/>
          <p:nvPr/>
        </p:nvSpPr>
        <p:spPr bwMode="auto">
          <a:xfrm>
            <a:off x="1154898" y="3566867"/>
            <a:ext cx="5373150" cy="421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8A892DF-1770-42AC-963D-86FA7C306673}"/>
              </a:ext>
            </a:extLst>
          </p:cNvPr>
          <p:cNvSpPr/>
          <p:nvPr/>
        </p:nvSpPr>
        <p:spPr bwMode="auto">
          <a:xfrm>
            <a:off x="1127448" y="4201024"/>
            <a:ext cx="5373150" cy="421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8A892DF-1770-42AC-963D-86FA7C306673}"/>
              </a:ext>
            </a:extLst>
          </p:cNvPr>
          <p:cNvSpPr/>
          <p:nvPr/>
        </p:nvSpPr>
        <p:spPr bwMode="auto">
          <a:xfrm>
            <a:off x="1115345" y="4939353"/>
            <a:ext cx="5373150" cy="421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8A892DF-1770-42AC-963D-86FA7C306673}"/>
              </a:ext>
            </a:extLst>
          </p:cNvPr>
          <p:cNvSpPr/>
          <p:nvPr/>
        </p:nvSpPr>
        <p:spPr bwMode="auto">
          <a:xfrm>
            <a:off x="1154898" y="5646778"/>
            <a:ext cx="10701742" cy="1086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79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A0EB31-3EEC-768A-38D6-3593889F3D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520000" cy="5597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08160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861A82-565B-1470-F95D-C703B147B3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99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E2A2FA-2C1C-5C80-1742-64DF5F802E21}"/>
              </a:ext>
            </a:extLst>
          </p:cNvPr>
          <p:cNvSpPr/>
          <p:nvPr/>
        </p:nvSpPr>
        <p:spPr bwMode="auto">
          <a:xfrm>
            <a:off x="681917" y="1052538"/>
            <a:ext cx="4912661" cy="371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2C1874-65D5-805F-B909-FBAA6D86A37B}"/>
              </a:ext>
            </a:extLst>
          </p:cNvPr>
          <p:cNvSpPr/>
          <p:nvPr/>
        </p:nvSpPr>
        <p:spPr bwMode="auto">
          <a:xfrm>
            <a:off x="720000" y="1738959"/>
            <a:ext cx="2313521" cy="362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D9F99C-CDAA-0EB9-84FC-DC5A5D2DE342}"/>
              </a:ext>
            </a:extLst>
          </p:cNvPr>
          <p:cNvSpPr/>
          <p:nvPr/>
        </p:nvSpPr>
        <p:spPr bwMode="auto">
          <a:xfrm>
            <a:off x="1157950" y="2425380"/>
            <a:ext cx="5760000" cy="362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02AE13-64A5-0442-FCAC-EE6B1780BC94}"/>
              </a:ext>
            </a:extLst>
          </p:cNvPr>
          <p:cNvSpPr/>
          <p:nvPr/>
        </p:nvSpPr>
        <p:spPr bwMode="auto">
          <a:xfrm>
            <a:off x="1157950" y="3111801"/>
            <a:ext cx="4846016" cy="352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5B0F245-77A5-E126-CB44-1B60842EA70A}"/>
              </a:ext>
            </a:extLst>
          </p:cNvPr>
          <p:cNvSpPr/>
          <p:nvPr/>
        </p:nvSpPr>
        <p:spPr bwMode="auto">
          <a:xfrm>
            <a:off x="1157950" y="3798222"/>
            <a:ext cx="3522644" cy="352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F15830A-6105-20AE-26A2-112F5410194B}"/>
              </a:ext>
            </a:extLst>
          </p:cNvPr>
          <p:cNvSpPr/>
          <p:nvPr/>
        </p:nvSpPr>
        <p:spPr bwMode="auto">
          <a:xfrm>
            <a:off x="1157950" y="4494177"/>
            <a:ext cx="1218644" cy="305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37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6CE658-1B14-CC0A-DDDA-055E972A0B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2185359" cy="4877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9A57B8-649B-8AC1-7A97-B29E5B52BE13}"/>
              </a:ext>
            </a:extLst>
          </p:cNvPr>
          <p:cNvSpPr/>
          <p:nvPr/>
        </p:nvSpPr>
        <p:spPr bwMode="auto">
          <a:xfrm>
            <a:off x="657318" y="1061152"/>
            <a:ext cx="4159135" cy="371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A8F913-680E-5881-A8E0-016D4531387D}"/>
              </a:ext>
            </a:extLst>
          </p:cNvPr>
          <p:cNvSpPr/>
          <p:nvPr/>
        </p:nvSpPr>
        <p:spPr bwMode="auto">
          <a:xfrm>
            <a:off x="1057186" y="1785206"/>
            <a:ext cx="3887230" cy="704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C85A74-FAE2-4A0A-8914-5B374DED31A8}"/>
              </a:ext>
            </a:extLst>
          </p:cNvPr>
          <p:cNvSpPr/>
          <p:nvPr/>
        </p:nvSpPr>
        <p:spPr bwMode="auto">
          <a:xfrm>
            <a:off x="701762" y="2880813"/>
            <a:ext cx="11087626" cy="714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D369A14-FE7C-62A3-9B2E-ABDCE91FC3C8}"/>
              </a:ext>
            </a:extLst>
          </p:cNvPr>
          <p:cNvSpPr/>
          <p:nvPr/>
        </p:nvSpPr>
        <p:spPr bwMode="auto">
          <a:xfrm>
            <a:off x="657317" y="3976422"/>
            <a:ext cx="8056435" cy="295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EAD20D5-C69A-97C3-8D82-D06B28D15D66}"/>
              </a:ext>
            </a:extLst>
          </p:cNvPr>
          <p:cNvSpPr/>
          <p:nvPr/>
        </p:nvSpPr>
        <p:spPr bwMode="auto">
          <a:xfrm>
            <a:off x="657318" y="4652841"/>
            <a:ext cx="2245731" cy="295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25F2156-EBC4-D3EF-5D98-29B295EE94A9}"/>
              </a:ext>
            </a:extLst>
          </p:cNvPr>
          <p:cNvSpPr/>
          <p:nvPr/>
        </p:nvSpPr>
        <p:spPr bwMode="auto">
          <a:xfrm>
            <a:off x="657318" y="5338787"/>
            <a:ext cx="1752275" cy="304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679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3" grpId="0" animBg="1"/>
      <p:bldP spid="14" grpId="0" animBg="1"/>
      <p:bldP spid="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1FCED8-B0ED-AA18-7DF1-88E3CCB3E1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435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C01794-E42E-90B4-D342-0079EBD032A8}"/>
              </a:ext>
            </a:extLst>
          </p:cNvPr>
          <p:cNvSpPr/>
          <p:nvPr/>
        </p:nvSpPr>
        <p:spPr bwMode="auto">
          <a:xfrm>
            <a:off x="681917" y="1100261"/>
            <a:ext cx="5607669" cy="371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33D0C3-18A5-3070-4669-A0509A6739E7}"/>
              </a:ext>
            </a:extLst>
          </p:cNvPr>
          <p:cNvSpPr/>
          <p:nvPr/>
        </p:nvSpPr>
        <p:spPr bwMode="auto">
          <a:xfrm>
            <a:off x="551384" y="1786873"/>
            <a:ext cx="7185343" cy="362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D2CA62-0366-4C7B-A25E-E6F2EECECDB6}"/>
              </a:ext>
            </a:extLst>
          </p:cNvPr>
          <p:cNvSpPr/>
          <p:nvPr/>
        </p:nvSpPr>
        <p:spPr bwMode="auto">
          <a:xfrm>
            <a:off x="1043702" y="2463948"/>
            <a:ext cx="6883438" cy="371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BB197E-8462-095A-2282-42DBB79D92FB}"/>
              </a:ext>
            </a:extLst>
          </p:cNvPr>
          <p:cNvSpPr/>
          <p:nvPr/>
        </p:nvSpPr>
        <p:spPr bwMode="auto">
          <a:xfrm>
            <a:off x="1119867" y="3179169"/>
            <a:ext cx="4369983" cy="295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CC9124-BDAD-6C22-B2DD-C962B55A2E3A}"/>
              </a:ext>
            </a:extLst>
          </p:cNvPr>
          <p:cNvSpPr/>
          <p:nvPr/>
        </p:nvSpPr>
        <p:spPr bwMode="auto">
          <a:xfrm>
            <a:off x="1119867" y="3865780"/>
            <a:ext cx="1894611" cy="286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EC9FFBE-1956-9473-D85C-BDB09131DC9A}"/>
              </a:ext>
            </a:extLst>
          </p:cNvPr>
          <p:cNvSpPr/>
          <p:nvPr/>
        </p:nvSpPr>
        <p:spPr bwMode="auto">
          <a:xfrm>
            <a:off x="1119867" y="4542856"/>
            <a:ext cx="1456661" cy="343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6FB90F9-F5C0-5B30-8067-AACAC799072A}"/>
              </a:ext>
            </a:extLst>
          </p:cNvPr>
          <p:cNvSpPr/>
          <p:nvPr/>
        </p:nvSpPr>
        <p:spPr bwMode="auto">
          <a:xfrm>
            <a:off x="681917" y="5191322"/>
            <a:ext cx="7397553" cy="371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7D714E3-8106-7A73-0A81-EA4DF3C4ABC4}"/>
              </a:ext>
            </a:extLst>
          </p:cNvPr>
          <p:cNvSpPr/>
          <p:nvPr/>
        </p:nvSpPr>
        <p:spPr bwMode="auto">
          <a:xfrm>
            <a:off x="681917" y="5897007"/>
            <a:ext cx="1380495" cy="305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03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71205D-8FB7-6F48-02CA-B0C3BBDAC6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97798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65CFAE-3CD1-B594-947B-76DA322955B0}"/>
              </a:ext>
            </a:extLst>
          </p:cNvPr>
          <p:cNvSpPr/>
          <p:nvPr/>
        </p:nvSpPr>
        <p:spPr bwMode="auto">
          <a:xfrm>
            <a:off x="9786063" y="966150"/>
            <a:ext cx="274806" cy="275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63ED06-78E3-97E1-AFA4-89EE334A94EC}"/>
              </a:ext>
            </a:extLst>
          </p:cNvPr>
          <p:cNvSpPr/>
          <p:nvPr/>
        </p:nvSpPr>
        <p:spPr bwMode="auto">
          <a:xfrm>
            <a:off x="9786063" y="4938285"/>
            <a:ext cx="266724" cy="291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135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FC9B78-91A1-2493-97C5-52AB64C9D6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25" y="836712"/>
            <a:ext cx="11520000" cy="5312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79E5FA-6DB8-A6BC-A6BE-F501DBF71AA2}"/>
              </a:ext>
            </a:extLst>
          </p:cNvPr>
          <p:cNvSpPr/>
          <p:nvPr/>
        </p:nvSpPr>
        <p:spPr bwMode="auto">
          <a:xfrm>
            <a:off x="11084728" y="1113301"/>
            <a:ext cx="371305" cy="333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5AD8E9-6FDA-381A-F006-817A574E2D88}"/>
              </a:ext>
            </a:extLst>
          </p:cNvPr>
          <p:cNvSpPr/>
          <p:nvPr/>
        </p:nvSpPr>
        <p:spPr bwMode="auto">
          <a:xfrm>
            <a:off x="11113290" y="4069951"/>
            <a:ext cx="314181" cy="333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337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F765E6-7B96-EC2A-9628-7FC132EE17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520000" cy="3016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2DF346-DCDD-EA00-A4D1-1AA36DF7F744}"/>
              </a:ext>
            </a:extLst>
          </p:cNvPr>
          <p:cNvSpPr/>
          <p:nvPr/>
        </p:nvSpPr>
        <p:spPr bwMode="auto">
          <a:xfrm>
            <a:off x="10995549" y="1195910"/>
            <a:ext cx="333223" cy="324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284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4F30B7-DBD7-DF81-0B58-F2CA7A4DCD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520000" cy="3645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F45252-6CF5-DF48-6046-F356AEBB1CA2}"/>
              </a:ext>
            </a:extLst>
          </p:cNvPr>
          <p:cNvSpPr/>
          <p:nvPr/>
        </p:nvSpPr>
        <p:spPr bwMode="auto">
          <a:xfrm>
            <a:off x="11005069" y="2574399"/>
            <a:ext cx="323702" cy="334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54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7481B8-9003-DE38-38CD-86C00728CF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09409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9350AE-6C1D-DBB4-1430-D7A470C93072}"/>
              </a:ext>
            </a:extLst>
          </p:cNvPr>
          <p:cNvSpPr/>
          <p:nvPr/>
        </p:nvSpPr>
        <p:spPr bwMode="auto">
          <a:xfrm>
            <a:off x="8779021" y="1686696"/>
            <a:ext cx="298388" cy="325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E109B9-7346-D468-D046-A3AD5686C006}"/>
              </a:ext>
            </a:extLst>
          </p:cNvPr>
          <p:cNvSpPr/>
          <p:nvPr/>
        </p:nvSpPr>
        <p:spPr bwMode="auto">
          <a:xfrm>
            <a:off x="10587438" y="5421201"/>
            <a:ext cx="352642" cy="307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17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584ED2-28B8-56C2-5DBB-1556412B87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520000" cy="4547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9CB385-CB57-B29D-65BA-E292CFB86723}"/>
              </a:ext>
            </a:extLst>
          </p:cNvPr>
          <p:cNvSpPr/>
          <p:nvPr/>
        </p:nvSpPr>
        <p:spPr bwMode="auto">
          <a:xfrm>
            <a:off x="6854061" y="1809032"/>
            <a:ext cx="2503933" cy="409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ADE9EB-BB4B-4F1E-7418-0CDD79F881AB}"/>
              </a:ext>
            </a:extLst>
          </p:cNvPr>
          <p:cNvSpPr/>
          <p:nvPr/>
        </p:nvSpPr>
        <p:spPr bwMode="auto">
          <a:xfrm>
            <a:off x="5844871" y="3315175"/>
            <a:ext cx="1561388" cy="324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FCF33D-6A2D-4C76-30DD-2153F72ACF5B}"/>
              </a:ext>
            </a:extLst>
          </p:cNvPr>
          <p:cNvSpPr/>
          <p:nvPr/>
        </p:nvSpPr>
        <p:spPr bwMode="auto">
          <a:xfrm>
            <a:off x="8929565" y="4058714"/>
            <a:ext cx="485553" cy="324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E53042-7C4C-D371-D4F2-F30822170B52}"/>
              </a:ext>
            </a:extLst>
          </p:cNvPr>
          <p:cNvSpPr/>
          <p:nvPr/>
        </p:nvSpPr>
        <p:spPr bwMode="auto">
          <a:xfrm>
            <a:off x="8805797" y="4802253"/>
            <a:ext cx="304661" cy="324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547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D1E74A-7022-F21F-383C-50090BF780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520000" cy="3723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417640-FFC0-C7E9-9B63-5C10B72854A9}"/>
              </a:ext>
            </a:extLst>
          </p:cNvPr>
          <p:cNvSpPr/>
          <p:nvPr/>
        </p:nvSpPr>
        <p:spPr bwMode="auto">
          <a:xfrm>
            <a:off x="8395202" y="3603548"/>
            <a:ext cx="875900" cy="418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758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39</cp:revision>
  <dcterms:created xsi:type="dcterms:W3CDTF">2015-09-16T06:52:26Z</dcterms:created>
  <dcterms:modified xsi:type="dcterms:W3CDTF">2023-05-27T01:58:58Z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