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2"/>
  </p:notesMasterIdLst>
  <p:sldIdLst>
    <p:sldId id="363" r:id="rId2"/>
    <p:sldId id="403" r:id="rId3"/>
    <p:sldId id="398" r:id="rId4"/>
    <p:sldId id="397" r:id="rId5"/>
    <p:sldId id="396" r:id="rId6"/>
    <p:sldId id="395" r:id="rId7"/>
    <p:sldId id="393" r:id="rId8"/>
    <p:sldId id="392" r:id="rId9"/>
    <p:sldId id="391" r:id="rId10"/>
    <p:sldId id="387" r:id="rId11"/>
    <p:sldId id="386" r:id="rId12"/>
    <p:sldId id="385" r:id="rId13"/>
    <p:sldId id="381" r:id="rId14"/>
    <p:sldId id="380" r:id="rId15"/>
    <p:sldId id="379" r:id="rId16"/>
    <p:sldId id="378" r:id="rId17"/>
    <p:sldId id="377" r:id="rId18"/>
    <p:sldId id="375" r:id="rId19"/>
    <p:sldId id="374" r:id="rId20"/>
    <p:sldId id="373" r:id="rId21"/>
    <p:sldId id="372" r:id="rId22"/>
    <p:sldId id="371" r:id="rId23"/>
    <p:sldId id="370" r:id="rId24"/>
    <p:sldId id="369" r:id="rId25"/>
    <p:sldId id="368" r:id="rId26"/>
    <p:sldId id="367" r:id="rId27"/>
    <p:sldId id="366" r:id="rId28"/>
    <p:sldId id="365" r:id="rId29"/>
    <p:sldId id="404" r:id="rId30"/>
    <p:sldId id="364" r:id="rId3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18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101392-43DC-4AB0-9683-82AF6D1B8489}" type="datetimeFigureOut">
              <a:rPr lang="zh-CN" altLang="en-US" smtClean="0"/>
              <a:t>2023-05-27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5C5A5E-E4EC-4CB1-B3B0-4D23D03A1E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751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C5A5E-E4EC-4CB1-B3B0-4D23D03A1E4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050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5C5A5E-E4EC-4CB1-B3B0-4D23D03A1E4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379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E1B9F-9F84-DCF1-961C-BFF3F5EBA4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1844824"/>
            <a:ext cx="11520000" cy="2931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95530A-08DF-DBFB-E366-179B35E54A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520000" cy="2918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4446EB-EA1B-3689-05CD-623C14AB8CFF}"/>
              </a:ext>
            </a:extLst>
          </p:cNvPr>
          <p:cNvSpPr/>
          <p:nvPr/>
        </p:nvSpPr>
        <p:spPr bwMode="auto">
          <a:xfrm>
            <a:off x="10923541" y="1733373"/>
            <a:ext cx="314181" cy="333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4F68357-04B1-7B69-E1A4-5823E5EED0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501008"/>
            <a:ext cx="3262476" cy="3422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623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A4CD67-8DEB-B82A-75B3-973E9912A8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00" y="689048"/>
            <a:ext cx="11520000" cy="514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F1D879-6BD3-D913-9CF8-5EB6F305ABC9}"/>
              </a:ext>
            </a:extLst>
          </p:cNvPr>
          <p:cNvSpPr/>
          <p:nvPr/>
        </p:nvSpPr>
        <p:spPr bwMode="auto">
          <a:xfrm>
            <a:off x="10692085" y="3861048"/>
            <a:ext cx="295140" cy="323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2A3E48E-25C5-872E-777E-319E30B46A0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235" y="4167682"/>
            <a:ext cx="3455700" cy="278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652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C8563-F845-623A-86E7-4243B2914B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20688"/>
            <a:ext cx="10802480" cy="479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A84139-EE2F-5ED0-4F39-0E2B384688D5}"/>
              </a:ext>
            </a:extLst>
          </p:cNvPr>
          <p:cNvSpPr/>
          <p:nvPr/>
        </p:nvSpPr>
        <p:spPr bwMode="auto">
          <a:xfrm>
            <a:off x="2928288" y="2110133"/>
            <a:ext cx="8378181" cy="43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8F42AF-7168-AADD-2A54-88EAB7F0E917}"/>
              </a:ext>
            </a:extLst>
          </p:cNvPr>
          <p:cNvSpPr/>
          <p:nvPr/>
        </p:nvSpPr>
        <p:spPr bwMode="auto">
          <a:xfrm>
            <a:off x="912064" y="2812157"/>
            <a:ext cx="2580099" cy="410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8A6439-8BE2-3A71-EB77-2263E1373827}"/>
              </a:ext>
            </a:extLst>
          </p:cNvPr>
          <p:cNvSpPr/>
          <p:nvPr/>
        </p:nvSpPr>
        <p:spPr bwMode="auto">
          <a:xfrm>
            <a:off x="7464792" y="4918445"/>
            <a:ext cx="276098" cy="324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53A71CE-7882-19B4-78FE-AB87C19C64A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433" y="4169920"/>
            <a:ext cx="2746072" cy="275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134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C91B4-60FA-3A3D-88EF-78C58FD101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900000"/>
            <a:ext cx="11520000" cy="1472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88655E-314C-5B24-B802-BAF87D478EC3}"/>
              </a:ext>
            </a:extLst>
          </p:cNvPr>
          <p:cNvSpPr/>
          <p:nvPr/>
        </p:nvSpPr>
        <p:spPr bwMode="auto">
          <a:xfrm>
            <a:off x="5588009" y="1837002"/>
            <a:ext cx="180892" cy="315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A306342-B825-3BFB-C9FA-5D22AD54E4C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2276872"/>
            <a:ext cx="3844202" cy="3844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152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47AE86-1932-6CF0-01C6-D89E55B33B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0" y="928908"/>
            <a:ext cx="11520000" cy="223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61CF53-18FA-5EDC-D6C7-207DB8E9546F}"/>
              </a:ext>
            </a:extLst>
          </p:cNvPr>
          <p:cNvSpPr/>
          <p:nvPr/>
        </p:nvSpPr>
        <p:spPr bwMode="auto">
          <a:xfrm>
            <a:off x="7928885" y="2595382"/>
            <a:ext cx="276099" cy="333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73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964725-FF67-DA1B-369F-26B4DC27B3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0" y="900381"/>
            <a:ext cx="11520000" cy="146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8372C0-71A7-6165-B768-A2FA17E80213}"/>
              </a:ext>
            </a:extLst>
          </p:cNvPr>
          <p:cNvSpPr/>
          <p:nvPr/>
        </p:nvSpPr>
        <p:spPr bwMode="auto">
          <a:xfrm>
            <a:off x="10280488" y="1772283"/>
            <a:ext cx="637884" cy="364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236B7D4-A6FC-0A12-8099-6F2505BE02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2132856"/>
            <a:ext cx="4380714" cy="395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781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2B1FED-74B9-989F-A4AE-11C0BFF71B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8936304" cy="5897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B2E174-0807-4032-1A39-BEF848C58F45}"/>
              </a:ext>
            </a:extLst>
          </p:cNvPr>
          <p:cNvSpPr/>
          <p:nvPr/>
        </p:nvSpPr>
        <p:spPr bwMode="auto">
          <a:xfrm>
            <a:off x="1559496" y="3085485"/>
            <a:ext cx="2379937" cy="303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128157-AC6C-E5F3-8924-60BC0A1F8C03}"/>
              </a:ext>
            </a:extLst>
          </p:cNvPr>
          <p:cNvSpPr/>
          <p:nvPr/>
        </p:nvSpPr>
        <p:spPr bwMode="auto">
          <a:xfrm>
            <a:off x="1559496" y="3626838"/>
            <a:ext cx="4366516" cy="274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86E442-9CA4-0649-5421-9C169163482C}"/>
              </a:ext>
            </a:extLst>
          </p:cNvPr>
          <p:cNvSpPr/>
          <p:nvPr/>
        </p:nvSpPr>
        <p:spPr bwMode="auto">
          <a:xfrm>
            <a:off x="1631504" y="4139320"/>
            <a:ext cx="2411240" cy="281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34182F-4AB4-A361-CD8B-BC8956EA53BB}"/>
              </a:ext>
            </a:extLst>
          </p:cNvPr>
          <p:cNvSpPr/>
          <p:nvPr/>
        </p:nvSpPr>
        <p:spPr bwMode="auto">
          <a:xfrm>
            <a:off x="1700462" y="4666236"/>
            <a:ext cx="2523330" cy="371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310178-D01D-C75B-A427-9112B43D5F3F}"/>
              </a:ext>
            </a:extLst>
          </p:cNvPr>
          <p:cNvSpPr/>
          <p:nvPr/>
        </p:nvSpPr>
        <p:spPr bwMode="auto">
          <a:xfrm>
            <a:off x="1631504" y="5178718"/>
            <a:ext cx="2307929" cy="317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80299C-A290-1762-16C0-98F232562234}"/>
              </a:ext>
            </a:extLst>
          </p:cNvPr>
          <p:cNvSpPr/>
          <p:nvPr/>
        </p:nvSpPr>
        <p:spPr bwMode="auto">
          <a:xfrm>
            <a:off x="1670591" y="5712853"/>
            <a:ext cx="1539305" cy="321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7A8071-2DA8-F6F1-AAD2-5F16CBF7066F}"/>
              </a:ext>
            </a:extLst>
          </p:cNvPr>
          <p:cNvSpPr/>
          <p:nvPr/>
        </p:nvSpPr>
        <p:spPr bwMode="auto">
          <a:xfrm>
            <a:off x="1631504" y="6174808"/>
            <a:ext cx="3163432" cy="415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33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5914C2-C4C9-7293-A9F0-9733381D1F5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9264944" cy="2269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505AE28-1A8F-98AA-D43D-576C30A334D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2924944"/>
            <a:ext cx="9251232" cy="3995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D8B291-1357-0CEA-3D5E-C7F13EF2809B}"/>
              </a:ext>
            </a:extLst>
          </p:cNvPr>
          <p:cNvSpPr/>
          <p:nvPr/>
        </p:nvSpPr>
        <p:spPr bwMode="auto">
          <a:xfrm>
            <a:off x="6456040" y="4104456"/>
            <a:ext cx="3240360" cy="2708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82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2EE3A4-7A0C-7295-645C-CD0750A61A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12243"/>
            <a:ext cx="11520000" cy="5033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E0EA95-EB3B-4531-7242-183EAAA76447}"/>
              </a:ext>
            </a:extLst>
          </p:cNvPr>
          <p:cNvSpPr/>
          <p:nvPr/>
        </p:nvSpPr>
        <p:spPr bwMode="auto">
          <a:xfrm>
            <a:off x="1098218" y="4029589"/>
            <a:ext cx="4398545" cy="381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2E12F4-E790-B0C9-D571-B364218D9A6E}"/>
              </a:ext>
            </a:extLst>
          </p:cNvPr>
          <p:cNvSpPr/>
          <p:nvPr/>
        </p:nvSpPr>
        <p:spPr bwMode="auto">
          <a:xfrm>
            <a:off x="1155342" y="4763643"/>
            <a:ext cx="1988330" cy="393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386E07-CECE-A81B-3917-F9EDF9350156}"/>
              </a:ext>
            </a:extLst>
          </p:cNvPr>
          <p:cNvSpPr/>
          <p:nvPr/>
        </p:nvSpPr>
        <p:spPr bwMode="auto">
          <a:xfrm>
            <a:off x="1155342" y="5402365"/>
            <a:ext cx="3484561" cy="343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63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3DBF5-D9BF-48A6-7A65-4DCE740C9C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24" y="1004405"/>
            <a:ext cx="11520000" cy="4112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FAF507-2DCE-C8E3-0976-C9A1007CFEAB}"/>
              </a:ext>
            </a:extLst>
          </p:cNvPr>
          <p:cNvSpPr/>
          <p:nvPr/>
        </p:nvSpPr>
        <p:spPr bwMode="auto">
          <a:xfrm>
            <a:off x="1055441" y="1147529"/>
            <a:ext cx="4170049" cy="362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18544C-CEF1-3C1F-6D14-91856F5E4217}"/>
              </a:ext>
            </a:extLst>
          </p:cNvPr>
          <p:cNvSpPr/>
          <p:nvPr/>
        </p:nvSpPr>
        <p:spPr bwMode="auto">
          <a:xfrm>
            <a:off x="1055440" y="1834524"/>
            <a:ext cx="4405971" cy="381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131ACE-2554-6005-A8CC-92624DB0FFD6}"/>
              </a:ext>
            </a:extLst>
          </p:cNvPr>
          <p:cNvSpPr/>
          <p:nvPr/>
        </p:nvSpPr>
        <p:spPr bwMode="auto">
          <a:xfrm>
            <a:off x="1055440" y="2492896"/>
            <a:ext cx="5198060" cy="362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298306-79FB-65CE-8BA3-47C6702B872B}"/>
              </a:ext>
            </a:extLst>
          </p:cNvPr>
          <p:cNvSpPr/>
          <p:nvPr/>
        </p:nvSpPr>
        <p:spPr bwMode="auto">
          <a:xfrm>
            <a:off x="1055441" y="3198974"/>
            <a:ext cx="2656264" cy="362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35D3565-6613-E99A-007C-90C56DC4F015}"/>
              </a:ext>
            </a:extLst>
          </p:cNvPr>
          <p:cNvSpPr/>
          <p:nvPr/>
        </p:nvSpPr>
        <p:spPr bwMode="auto">
          <a:xfrm>
            <a:off x="1055441" y="3905053"/>
            <a:ext cx="2408727" cy="29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31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D28DF0-1C60-A4E7-0430-0B8C5A881C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71" y="703753"/>
            <a:ext cx="11520000" cy="73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180CC44-6196-AD03-3AE5-DDFF305E9E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36725"/>
            <a:ext cx="11520000" cy="283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C8F928-7D90-E71C-A489-FC209A3FF9A0}"/>
              </a:ext>
            </a:extLst>
          </p:cNvPr>
          <p:cNvSpPr/>
          <p:nvPr/>
        </p:nvSpPr>
        <p:spPr bwMode="auto">
          <a:xfrm>
            <a:off x="10861053" y="3078308"/>
            <a:ext cx="295140" cy="324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B25B91D-D71D-C853-9C75-456728071F8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789040"/>
            <a:ext cx="3671990" cy="3169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2815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F4B301-7996-EF75-94E2-9F68312C4E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94" y="819688"/>
            <a:ext cx="11391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D0B083-2375-7B4C-1CBD-6A2BF897881D}"/>
              </a:ext>
            </a:extLst>
          </p:cNvPr>
          <p:cNvSpPr/>
          <p:nvPr/>
        </p:nvSpPr>
        <p:spPr bwMode="auto">
          <a:xfrm>
            <a:off x="1073067" y="3902372"/>
            <a:ext cx="6512824" cy="377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D776D6-1850-57D2-400B-062591D50FED}"/>
              </a:ext>
            </a:extLst>
          </p:cNvPr>
          <p:cNvSpPr/>
          <p:nvPr/>
        </p:nvSpPr>
        <p:spPr bwMode="auto">
          <a:xfrm>
            <a:off x="1127448" y="4581128"/>
            <a:ext cx="4471954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C454B9-6E5A-0343-47B2-B4A253C87B6D}"/>
              </a:ext>
            </a:extLst>
          </p:cNvPr>
          <p:cNvSpPr/>
          <p:nvPr/>
        </p:nvSpPr>
        <p:spPr bwMode="auto">
          <a:xfrm>
            <a:off x="1127448" y="5259884"/>
            <a:ext cx="6976248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9DDB33-6522-DF9C-D827-CAAF5DEA4919}"/>
              </a:ext>
            </a:extLst>
          </p:cNvPr>
          <p:cNvSpPr/>
          <p:nvPr/>
        </p:nvSpPr>
        <p:spPr bwMode="auto">
          <a:xfrm>
            <a:off x="1127448" y="5948067"/>
            <a:ext cx="3031514" cy="320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44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AFBD0-ECD2-8D92-0900-9F67CE0829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5" y="947891"/>
            <a:ext cx="11520000" cy="5299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F6A717-9465-EC28-6152-A0EB5877794D}"/>
              </a:ext>
            </a:extLst>
          </p:cNvPr>
          <p:cNvSpPr/>
          <p:nvPr/>
        </p:nvSpPr>
        <p:spPr bwMode="auto">
          <a:xfrm>
            <a:off x="983432" y="1052736"/>
            <a:ext cx="6788231" cy="1734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264AB8-AECC-05FF-4704-82DBF9F11CAD}"/>
              </a:ext>
            </a:extLst>
          </p:cNvPr>
          <p:cNvSpPr/>
          <p:nvPr/>
        </p:nvSpPr>
        <p:spPr bwMode="auto">
          <a:xfrm>
            <a:off x="983432" y="3149644"/>
            <a:ext cx="4798413" cy="362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31C344-D6AE-9ED5-11A7-813363E87374}"/>
              </a:ext>
            </a:extLst>
          </p:cNvPr>
          <p:cNvSpPr/>
          <p:nvPr/>
        </p:nvSpPr>
        <p:spPr bwMode="auto">
          <a:xfrm>
            <a:off x="1021515" y="3883562"/>
            <a:ext cx="4303337" cy="362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7112DE-DF16-D01D-C46D-A35F7D0C2681}"/>
              </a:ext>
            </a:extLst>
          </p:cNvPr>
          <p:cNvSpPr/>
          <p:nvPr/>
        </p:nvSpPr>
        <p:spPr bwMode="auto">
          <a:xfrm>
            <a:off x="983432" y="4646074"/>
            <a:ext cx="6083702" cy="333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01FFA4-D4AF-778F-117D-F2B1DAD1B7BD}"/>
              </a:ext>
            </a:extLst>
          </p:cNvPr>
          <p:cNvSpPr/>
          <p:nvPr/>
        </p:nvSpPr>
        <p:spPr bwMode="auto">
          <a:xfrm>
            <a:off x="1021514" y="5379992"/>
            <a:ext cx="7594765" cy="695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83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98A77-7779-5959-E0A2-85D8C9A472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7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EEF83F-379D-C28C-C4A5-103E92E79051}"/>
              </a:ext>
            </a:extLst>
          </p:cNvPr>
          <p:cNvSpPr/>
          <p:nvPr/>
        </p:nvSpPr>
        <p:spPr bwMode="auto">
          <a:xfrm>
            <a:off x="1275795" y="3439101"/>
            <a:ext cx="4460165" cy="34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C1EDB0-05ED-9400-2749-5E74188FDBA2}"/>
              </a:ext>
            </a:extLst>
          </p:cNvPr>
          <p:cNvSpPr/>
          <p:nvPr/>
        </p:nvSpPr>
        <p:spPr bwMode="auto">
          <a:xfrm>
            <a:off x="1228826" y="4042530"/>
            <a:ext cx="1456026" cy="1387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BBB1FA-8BCF-DF48-4A6B-03518C63C8B0}"/>
              </a:ext>
            </a:extLst>
          </p:cNvPr>
          <p:cNvSpPr/>
          <p:nvPr/>
        </p:nvSpPr>
        <p:spPr bwMode="auto">
          <a:xfrm>
            <a:off x="1291451" y="5696081"/>
            <a:ext cx="3749659" cy="297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472F3C-59D3-8E4B-D426-F1645F156BD1}"/>
              </a:ext>
            </a:extLst>
          </p:cNvPr>
          <p:cNvSpPr/>
          <p:nvPr/>
        </p:nvSpPr>
        <p:spPr bwMode="auto">
          <a:xfrm>
            <a:off x="1291451" y="6252489"/>
            <a:ext cx="2481507" cy="344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3417590"/>
            <a:ext cx="3495238" cy="2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87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900232-BD71-89F6-D11D-ED20D4F0F7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4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16AB04-E8AE-6797-2657-55C81728D672}"/>
              </a:ext>
            </a:extLst>
          </p:cNvPr>
          <p:cNvSpPr/>
          <p:nvPr/>
        </p:nvSpPr>
        <p:spPr bwMode="auto">
          <a:xfrm>
            <a:off x="681917" y="1080946"/>
            <a:ext cx="4694003" cy="475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0CC9CE-01F0-B55E-306D-859FC97EB85F}"/>
              </a:ext>
            </a:extLst>
          </p:cNvPr>
          <p:cNvSpPr/>
          <p:nvPr/>
        </p:nvSpPr>
        <p:spPr bwMode="auto">
          <a:xfrm>
            <a:off x="681917" y="1757116"/>
            <a:ext cx="4189947" cy="371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1F9674-6AE3-A845-1676-735A0BBF74B0}"/>
              </a:ext>
            </a:extLst>
          </p:cNvPr>
          <p:cNvSpPr/>
          <p:nvPr/>
        </p:nvSpPr>
        <p:spPr bwMode="auto">
          <a:xfrm>
            <a:off x="681916" y="2490426"/>
            <a:ext cx="1957699" cy="304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FBC704-5C31-0D9F-AC6A-82BCDDA484F6}"/>
              </a:ext>
            </a:extLst>
          </p:cNvPr>
          <p:cNvSpPr/>
          <p:nvPr/>
        </p:nvSpPr>
        <p:spPr bwMode="auto">
          <a:xfrm>
            <a:off x="681917" y="3061838"/>
            <a:ext cx="5702115" cy="943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FB1CC4-031F-493A-226F-C596131BB73D}"/>
              </a:ext>
            </a:extLst>
          </p:cNvPr>
          <p:cNvSpPr/>
          <p:nvPr/>
        </p:nvSpPr>
        <p:spPr bwMode="auto">
          <a:xfrm>
            <a:off x="681917" y="4233229"/>
            <a:ext cx="4405971" cy="419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67DDC5-5E27-4738-701A-1D66CAC9B105}"/>
              </a:ext>
            </a:extLst>
          </p:cNvPr>
          <p:cNvSpPr/>
          <p:nvPr/>
        </p:nvSpPr>
        <p:spPr bwMode="auto">
          <a:xfrm>
            <a:off x="681917" y="4881301"/>
            <a:ext cx="6494203" cy="85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8500" y="900000"/>
            <a:ext cx="3571429" cy="21619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2325" y="901217"/>
            <a:ext cx="3495238" cy="2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92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5F7A85-A881-BB03-1333-BB993588B0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94895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43EFF7-1E8F-E98E-EFA1-6293FA8133C0}"/>
              </a:ext>
            </a:extLst>
          </p:cNvPr>
          <p:cNvSpPr/>
          <p:nvPr/>
        </p:nvSpPr>
        <p:spPr bwMode="auto">
          <a:xfrm>
            <a:off x="1540258" y="4055531"/>
            <a:ext cx="4274229" cy="29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B27FF8-D8F8-A801-2B68-11CE41EC227D}"/>
              </a:ext>
            </a:extLst>
          </p:cNvPr>
          <p:cNvSpPr/>
          <p:nvPr/>
        </p:nvSpPr>
        <p:spPr bwMode="auto">
          <a:xfrm>
            <a:off x="1493202" y="4644086"/>
            <a:ext cx="1650470" cy="1449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4D31C9-B947-FABA-01F7-40BF8F29C197}"/>
              </a:ext>
            </a:extLst>
          </p:cNvPr>
          <p:cNvSpPr/>
          <p:nvPr/>
        </p:nvSpPr>
        <p:spPr bwMode="auto">
          <a:xfrm>
            <a:off x="1555943" y="6307739"/>
            <a:ext cx="3803671" cy="298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1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B2F336-46B3-2FE8-B221-5865F211ED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1520000" cy="5558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DB6C41-9360-02B0-31D5-CD3C93E70265}"/>
              </a:ext>
            </a:extLst>
          </p:cNvPr>
          <p:cNvSpPr/>
          <p:nvPr/>
        </p:nvSpPr>
        <p:spPr bwMode="auto">
          <a:xfrm>
            <a:off x="729325" y="1137560"/>
            <a:ext cx="2751471" cy="371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2442D5-3271-E743-FC6A-033CD658D2AB}"/>
              </a:ext>
            </a:extLst>
          </p:cNvPr>
          <p:cNvSpPr/>
          <p:nvPr/>
        </p:nvSpPr>
        <p:spPr bwMode="auto">
          <a:xfrm>
            <a:off x="729325" y="1824082"/>
            <a:ext cx="1761322" cy="343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D52E93-EE1C-9E8B-78C0-9CED33C85826}"/>
              </a:ext>
            </a:extLst>
          </p:cNvPr>
          <p:cNvSpPr/>
          <p:nvPr/>
        </p:nvSpPr>
        <p:spPr bwMode="auto">
          <a:xfrm>
            <a:off x="729325" y="2491532"/>
            <a:ext cx="5198059" cy="442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04FA75-7622-46D1-5219-DAC29F7C10E4}"/>
              </a:ext>
            </a:extLst>
          </p:cNvPr>
          <p:cNvSpPr/>
          <p:nvPr/>
        </p:nvSpPr>
        <p:spPr bwMode="auto">
          <a:xfrm>
            <a:off x="729325" y="3187590"/>
            <a:ext cx="3973923" cy="466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D6F02BC-5121-8F19-B421-4F956E430733}"/>
              </a:ext>
            </a:extLst>
          </p:cNvPr>
          <p:cNvSpPr/>
          <p:nvPr/>
        </p:nvSpPr>
        <p:spPr bwMode="auto">
          <a:xfrm>
            <a:off x="729325" y="3912252"/>
            <a:ext cx="2101715" cy="1685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5C60E83-9BE1-6F19-430A-7689A7A79383}"/>
              </a:ext>
            </a:extLst>
          </p:cNvPr>
          <p:cNvSpPr/>
          <p:nvPr/>
        </p:nvSpPr>
        <p:spPr bwMode="auto">
          <a:xfrm>
            <a:off x="853092" y="5981352"/>
            <a:ext cx="4714251" cy="408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2D52E93-EE1C-9E8B-78C0-9CED33C85826}"/>
              </a:ext>
            </a:extLst>
          </p:cNvPr>
          <p:cNvSpPr/>
          <p:nvPr/>
        </p:nvSpPr>
        <p:spPr bwMode="auto">
          <a:xfrm>
            <a:off x="9383768" y="2357600"/>
            <a:ext cx="2341699" cy="230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97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5" grpId="0" animBg="1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56D516-90B5-CA0C-2D5F-851419AD6A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061949"/>
            <a:ext cx="11520000" cy="3312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1385B5-0CB9-BEA5-0373-4D56D9A72925}"/>
              </a:ext>
            </a:extLst>
          </p:cNvPr>
          <p:cNvSpPr/>
          <p:nvPr/>
        </p:nvSpPr>
        <p:spPr bwMode="auto">
          <a:xfrm>
            <a:off x="873341" y="1166968"/>
            <a:ext cx="4722247" cy="362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BDBD0E-49FC-7CC7-9896-57883B8BAA90}"/>
              </a:ext>
            </a:extLst>
          </p:cNvPr>
          <p:cNvSpPr/>
          <p:nvPr/>
        </p:nvSpPr>
        <p:spPr bwMode="auto">
          <a:xfrm>
            <a:off x="911424" y="1844824"/>
            <a:ext cx="8256320" cy="372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E80E29-7A87-3B19-8561-A9B93F9485EA}"/>
              </a:ext>
            </a:extLst>
          </p:cNvPr>
          <p:cNvSpPr/>
          <p:nvPr/>
        </p:nvSpPr>
        <p:spPr bwMode="auto">
          <a:xfrm>
            <a:off x="873341" y="2541773"/>
            <a:ext cx="3189421" cy="353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7E373B-8DA5-93FA-82B4-4D74AD3ED921}"/>
              </a:ext>
            </a:extLst>
          </p:cNvPr>
          <p:cNvSpPr/>
          <p:nvPr/>
        </p:nvSpPr>
        <p:spPr bwMode="auto">
          <a:xfrm>
            <a:off x="873341" y="3257818"/>
            <a:ext cx="1923173" cy="324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292687-E554-C4F1-25F9-ACE99EFE20CD}"/>
              </a:ext>
            </a:extLst>
          </p:cNvPr>
          <p:cNvSpPr/>
          <p:nvPr/>
        </p:nvSpPr>
        <p:spPr bwMode="auto">
          <a:xfrm>
            <a:off x="873341" y="3945220"/>
            <a:ext cx="1885090" cy="295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7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908720"/>
            <a:ext cx="10558956" cy="34563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7259" y="4221088"/>
            <a:ext cx="2095238" cy="2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2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980728"/>
            <a:ext cx="9975494" cy="199710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2977834"/>
            <a:ext cx="2923809" cy="2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78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218" y="1124743"/>
            <a:ext cx="10161564" cy="460851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041861F-F87A-22B0-C7AA-EB785A68BC42}"/>
              </a:ext>
            </a:extLst>
          </p:cNvPr>
          <p:cNvSpPr/>
          <p:nvPr/>
        </p:nvSpPr>
        <p:spPr bwMode="auto">
          <a:xfrm>
            <a:off x="1024210" y="1196752"/>
            <a:ext cx="8600182" cy="434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41861F-F87A-22B0-C7AA-EB785A68BC42}"/>
              </a:ext>
            </a:extLst>
          </p:cNvPr>
          <p:cNvSpPr/>
          <p:nvPr/>
        </p:nvSpPr>
        <p:spPr bwMode="auto">
          <a:xfrm>
            <a:off x="8656502" y="1844824"/>
            <a:ext cx="2520280" cy="230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41861F-F87A-22B0-C7AA-EB785A68BC42}"/>
              </a:ext>
            </a:extLst>
          </p:cNvPr>
          <p:cNvSpPr/>
          <p:nvPr/>
        </p:nvSpPr>
        <p:spPr bwMode="auto">
          <a:xfrm>
            <a:off x="1127448" y="1884585"/>
            <a:ext cx="3888432" cy="434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41861F-F87A-22B0-C7AA-EB785A68BC42}"/>
              </a:ext>
            </a:extLst>
          </p:cNvPr>
          <p:cNvSpPr/>
          <p:nvPr/>
        </p:nvSpPr>
        <p:spPr bwMode="auto">
          <a:xfrm>
            <a:off x="5015880" y="1901011"/>
            <a:ext cx="2592288" cy="434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41861F-F87A-22B0-C7AA-EB785A68BC42}"/>
              </a:ext>
            </a:extLst>
          </p:cNvPr>
          <p:cNvSpPr/>
          <p:nvPr/>
        </p:nvSpPr>
        <p:spPr bwMode="auto">
          <a:xfrm>
            <a:off x="1145974" y="2492896"/>
            <a:ext cx="3888432" cy="434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41861F-F87A-22B0-C7AA-EB785A68BC42}"/>
              </a:ext>
            </a:extLst>
          </p:cNvPr>
          <p:cNvSpPr/>
          <p:nvPr/>
        </p:nvSpPr>
        <p:spPr bwMode="auto">
          <a:xfrm>
            <a:off x="1145974" y="3211754"/>
            <a:ext cx="4950026" cy="434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41861F-F87A-22B0-C7AA-EB785A68BC42}"/>
              </a:ext>
            </a:extLst>
          </p:cNvPr>
          <p:cNvSpPr/>
          <p:nvPr/>
        </p:nvSpPr>
        <p:spPr bwMode="auto">
          <a:xfrm>
            <a:off x="1176467" y="3817134"/>
            <a:ext cx="3623389" cy="434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41861F-F87A-22B0-C7AA-EB785A68BC42}"/>
              </a:ext>
            </a:extLst>
          </p:cNvPr>
          <p:cNvSpPr/>
          <p:nvPr/>
        </p:nvSpPr>
        <p:spPr bwMode="auto">
          <a:xfrm>
            <a:off x="4827501" y="3835390"/>
            <a:ext cx="3623389" cy="434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41861F-F87A-22B0-C7AA-EB785A68BC42}"/>
              </a:ext>
            </a:extLst>
          </p:cNvPr>
          <p:cNvSpPr/>
          <p:nvPr/>
        </p:nvSpPr>
        <p:spPr bwMode="auto">
          <a:xfrm>
            <a:off x="1193227" y="4548821"/>
            <a:ext cx="6991005" cy="434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41861F-F87A-22B0-C7AA-EB785A68BC42}"/>
              </a:ext>
            </a:extLst>
          </p:cNvPr>
          <p:cNvSpPr/>
          <p:nvPr/>
        </p:nvSpPr>
        <p:spPr bwMode="auto">
          <a:xfrm>
            <a:off x="1127448" y="5157192"/>
            <a:ext cx="6991005" cy="434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703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F91AFB-75E6-F0A1-80A0-32C83120E6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520000" cy="361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1EC9A7-7FB9-1922-4803-5EBC50465FFE}"/>
              </a:ext>
            </a:extLst>
          </p:cNvPr>
          <p:cNvSpPr/>
          <p:nvPr/>
        </p:nvSpPr>
        <p:spPr bwMode="auto">
          <a:xfrm>
            <a:off x="11024111" y="2466839"/>
            <a:ext cx="295140" cy="324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4B61219-B342-2046-9EAA-85522C13A7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4077072"/>
            <a:ext cx="3432396" cy="2941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440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E4EC02-EB02-11D9-13B2-BF497159F0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98973"/>
            <a:ext cx="11520000" cy="4750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CAF072-44DF-F408-0D5C-70946B1B519F}"/>
              </a:ext>
            </a:extLst>
          </p:cNvPr>
          <p:cNvSpPr/>
          <p:nvPr/>
        </p:nvSpPr>
        <p:spPr bwMode="auto">
          <a:xfrm>
            <a:off x="911424" y="1052736"/>
            <a:ext cx="7128792" cy="174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41861F-F87A-22B0-C7AA-EB785A68BC42}"/>
              </a:ext>
            </a:extLst>
          </p:cNvPr>
          <p:cNvSpPr/>
          <p:nvPr/>
        </p:nvSpPr>
        <p:spPr bwMode="auto">
          <a:xfrm>
            <a:off x="873341" y="3102494"/>
            <a:ext cx="4934627" cy="362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A086B8-9203-9765-7130-B0EDE0BA443A}"/>
              </a:ext>
            </a:extLst>
          </p:cNvPr>
          <p:cNvSpPr/>
          <p:nvPr/>
        </p:nvSpPr>
        <p:spPr bwMode="auto">
          <a:xfrm>
            <a:off x="873341" y="3827462"/>
            <a:ext cx="4718603" cy="333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A1B5C7-3902-2CB6-78C5-5A43D8ED04B1}"/>
              </a:ext>
            </a:extLst>
          </p:cNvPr>
          <p:cNvSpPr/>
          <p:nvPr/>
        </p:nvSpPr>
        <p:spPr bwMode="auto">
          <a:xfrm>
            <a:off x="873341" y="4466578"/>
            <a:ext cx="10586975" cy="362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89F5F7-A4FC-98C4-AEFA-2ED15437D8D8}"/>
              </a:ext>
            </a:extLst>
          </p:cNvPr>
          <p:cNvSpPr/>
          <p:nvPr/>
        </p:nvSpPr>
        <p:spPr bwMode="auto">
          <a:xfrm>
            <a:off x="873341" y="5201085"/>
            <a:ext cx="675966" cy="295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41861F-F87A-22B0-C7AA-EB785A68BC42}"/>
              </a:ext>
            </a:extLst>
          </p:cNvPr>
          <p:cNvSpPr/>
          <p:nvPr/>
        </p:nvSpPr>
        <p:spPr bwMode="auto">
          <a:xfrm>
            <a:off x="5873909" y="3093772"/>
            <a:ext cx="2564592" cy="434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41861F-F87A-22B0-C7AA-EB785A68BC42}"/>
              </a:ext>
            </a:extLst>
          </p:cNvPr>
          <p:cNvSpPr/>
          <p:nvPr/>
        </p:nvSpPr>
        <p:spPr bwMode="auto">
          <a:xfrm>
            <a:off x="5631553" y="3824791"/>
            <a:ext cx="2806947" cy="434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763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CA4A0E-DB3E-BF90-F2A3-2E6EB03ACA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900000"/>
            <a:ext cx="11520000" cy="227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6110D3-C39C-A2DA-A8A5-CA26F8A327ED}"/>
              </a:ext>
            </a:extLst>
          </p:cNvPr>
          <p:cNvSpPr/>
          <p:nvPr/>
        </p:nvSpPr>
        <p:spPr bwMode="auto">
          <a:xfrm>
            <a:off x="10967182" y="1863434"/>
            <a:ext cx="295140" cy="333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AF0D4E4-C4D5-4511-40AC-20EA4F47194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2636912"/>
            <a:ext cx="5385216" cy="3768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677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E82423-337B-6A51-84A5-317DFF55EB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25" y="908720"/>
            <a:ext cx="11520000" cy="406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47ADDA-2510-728E-73B0-771C955957D7}"/>
              </a:ext>
            </a:extLst>
          </p:cNvPr>
          <p:cNvSpPr/>
          <p:nvPr/>
        </p:nvSpPr>
        <p:spPr bwMode="auto">
          <a:xfrm>
            <a:off x="9241982" y="2556485"/>
            <a:ext cx="323702" cy="323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01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E6813-44C0-873F-2D3E-8CD4D6C881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520000" cy="298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608449-2E6B-089F-292B-B2220E1F0761}"/>
              </a:ext>
            </a:extLst>
          </p:cNvPr>
          <p:cNvSpPr/>
          <p:nvPr/>
        </p:nvSpPr>
        <p:spPr bwMode="auto">
          <a:xfrm>
            <a:off x="10923541" y="1113164"/>
            <a:ext cx="333223" cy="333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CDFF65B-D6F2-BEE7-2C3B-56CEF4E5A4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820495"/>
            <a:ext cx="11520000" cy="142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191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C4F504-38ED-E75C-E74A-8E9863EE76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520000" cy="447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4D05D5-0AE4-1EF9-466F-34821C744D2C}"/>
              </a:ext>
            </a:extLst>
          </p:cNvPr>
          <p:cNvSpPr/>
          <p:nvPr/>
        </p:nvSpPr>
        <p:spPr bwMode="auto">
          <a:xfrm>
            <a:off x="10995549" y="1913953"/>
            <a:ext cx="333223" cy="333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82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2898B-2CE0-97F6-80AC-96D2B702E0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447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6549F1-0366-DC0B-45A3-4A35C4AB1D78}"/>
              </a:ext>
            </a:extLst>
          </p:cNvPr>
          <p:cNvSpPr/>
          <p:nvPr/>
        </p:nvSpPr>
        <p:spPr bwMode="auto">
          <a:xfrm>
            <a:off x="10923541" y="1080128"/>
            <a:ext cx="333223" cy="323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4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3C4E69-99BB-E70D-2EAC-2A315519E5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836712"/>
            <a:ext cx="1152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C214CB-BD14-8499-3690-79C3C667548F}"/>
              </a:ext>
            </a:extLst>
          </p:cNvPr>
          <p:cNvSpPr/>
          <p:nvPr/>
        </p:nvSpPr>
        <p:spPr bwMode="auto">
          <a:xfrm>
            <a:off x="10761123" y="3198616"/>
            <a:ext cx="371305" cy="32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90E5177-1B91-0CAC-B6B2-99D6021E56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4077072"/>
            <a:ext cx="4140102" cy="2922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5829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</Words>
  <Application>Microsoft Office PowerPoint</Application>
  <PresentationFormat>宽屏</PresentationFormat>
  <Paragraphs>2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 用户</cp:lastModifiedBy>
  <cp:revision>38</cp:revision>
  <dcterms:created xsi:type="dcterms:W3CDTF">2015-09-16T06:52:26Z</dcterms:created>
  <dcterms:modified xsi:type="dcterms:W3CDTF">2023-05-27T02:30:49Z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