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2" r:id="rId5"/>
    <p:sldId id="391" r:id="rId6"/>
    <p:sldId id="390" r:id="rId7"/>
    <p:sldId id="389" r:id="rId8"/>
    <p:sldId id="387" r:id="rId9"/>
    <p:sldId id="385" r:id="rId10"/>
    <p:sldId id="384" r:id="rId11"/>
    <p:sldId id="381" r:id="rId12"/>
    <p:sldId id="380" r:id="rId13"/>
    <p:sldId id="379" r:id="rId14"/>
    <p:sldId id="378" r:id="rId15"/>
    <p:sldId id="377" r:id="rId16"/>
    <p:sldId id="375" r:id="rId17"/>
    <p:sldId id="374" r:id="rId18"/>
    <p:sldId id="373" r:id="rId19"/>
    <p:sldId id="372" r:id="rId20"/>
    <p:sldId id="370" r:id="rId21"/>
    <p:sldId id="369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0570" y="2985770"/>
            <a:ext cx="56102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099"/>
            <a:ext cx="10800000" cy="435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0476" y="4308435"/>
            <a:ext cx="533333" cy="371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4728210" y="4796790"/>
            <a:ext cx="2665095" cy="201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15238" y="1869501"/>
            <a:ext cx="571428" cy="382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10170" y="1647825"/>
            <a:ext cx="1335405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05714" y="2719902"/>
            <a:ext cx="1114285" cy="391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4512310" y="3789045"/>
            <a:ext cx="2886075" cy="218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1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8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3296504"/>
            <a:ext cx="466666" cy="419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20000" y="3296504"/>
            <a:ext cx="533334" cy="48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4535" y="4085590"/>
            <a:ext cx="948690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973943"/>
            <a:ext cx="4314285" cy="505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26"/>
          <a:stretch>
            <a:fillRect/>
          </a:stretch>
        </p:blipFill>
        <p:spPr>
          <a:xfrm>
            <a:off x="767715" y="2204761"/>
            <a:ext cx="10800080" cy="2676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95" y="764540"/>
            <a:ext cx="8797766" cy="70342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674870"/>
            <a:ext cx="5003165" cy="218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65"/>
          <a:stretch>
            <a:fillRect/>
          </a:stretch>
        </p:blipFill>
        <p:spPr>
          <a:xfrm>
            <a:off x="894715" y="1484630"/>
            <a:ext cx="8322310" cy="95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69815" y="801370"/>
            <a:ext cx="2458720" cy="683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10476" y="990046"/>
            <a:ext cx="533333" cy="495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9523" y="1933732"/>
            <a:ext cx="542857" cy="428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15238" y="3773444"/>
            <a:ext cx="523809" cy="352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8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62857" y="3838451"/>
            <a:ext cx="361904" cy="390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683854"/>
            <a:ext cx="10800000" cy="4559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70440" y="1847612"/>
            <a:ext cx="580952" cy="38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22821" y="4585305"/>
            <a:ext cx="314284" cy="38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8" r="26602"/>
          <a:stretch>
            <a:fillRect/>
          </a:stretch>
        </p:blipFill>
        <p:spPr>
          <a:xfrm>
            <a:off x="8892540" y="4292600"/>
            <a:ext cx="3036570" cy="2423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9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91680" y="1856740"/>
            <a:ext cx="182435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67619" y="4653138"/>
            <a:ext cx="1047619" cy="486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5229225"/>
            <a:ext cx="5814695" cy="147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099"/>
            <a:ext cx="10800000" cy="4249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42"/>
          <a:stretch>
            <a:fillRect/>
          </a:stretch>
        </p:blipFill>
        <p:spPr>
          <a:xfrm>
            <a:off x="4079875" y="4725035"/>
            <a:ext cx="4104640" cy="210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84589"/>
            <a:ext cx="10800000" cy="4712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29203" y="5510191"/>
            <a:ext cx="1523809" cy="381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836930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6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318"/>
          <a:stretch>
            <a:fillRect/>
          </a:stretch>
        </p:blipFill>
        <p:spPr>
          <a:xfrm>
            <a:off x="839470" y="3644900"/>
            <a:ext cx="10800080" cy="19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96522" y="3863959"/>
            <a:ext cx="2190477" cy="495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9380" y="4845150"/>
            <a:ext cx="514285" cy="495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79"/>
          <a:stretch>
            <a:fillRect/>
          </a:stretch>
        </p:blipFill>
        <p:spPr>
          <a:xfrm>
            <a:off x="767715" y="908726"/>
            <a:ext cx="10800080" cy="3747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481910" y="4027733"/>
            <a:ext cx="1133333" cy="40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1" r="60579"/>
          <a:stretch>
            <a:fillRect/>
          </a:stretch>
        </p:blipFill>
        <p:spPr>
          <a:xfrm>
            <a:off x="4795520" y="4652645"/>
            <a:ext cx="2583815" cy="214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4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5714" y="3136724"/>
            <a:ext cx="590476" cy="381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21" r="45096"/>
          <a:stretch>
            <a:fillRect/>
          </a:stretch>
        </p:blipFill>
        <p:spPr>
          <a:xfrm>
            <a:off x="5664200" y="3843020"/>
            <a:ext cx="960755" cy="2552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3809" y="3981144"/>
            <a:ext cx="2276190" cy="495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01" t="34239" r="19742"/>
          <a:stretch>
            <a:fillRect/>
          </a:stretch>
        </p:blipFill>
        <p:spPr>
          <a:xfrm>
            <a:off x="10056495" y="4796790"/>
            <a:ext cx="1644015" cy="1661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2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77142" y="1171186"/>
            <a:ext cx="1104761" cy="40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15238" y="4069217"/>
            <a:ext cx="1038095" cy="44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3333" y="1123912"/>
            <a:ext cx="304761" cy="372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81904" y="2078472"/>
            <a:ext cx="419047" cy="33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15238" y="2985304"/>
            <a:ext cx="419047" cy="381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86666" y="3901682"/>
            <a:ext cx="571428" cy="381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4364990"/>
            <a:ext cx="3905250" cy="230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1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3192383"/>
            <a:ext cx="371427" cy="381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684489"/>
            <a:ext cx="10800000" cy="5653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00065" y="3632835"/>
            <a:ext cx="1262380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47465" y="5680075"/>
            <a:ext cx="847725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62"/>
          <a:stretch>
            <a:fillRect/>
          </a:stretch>
        </p:blipFill>
        <p:spPr>
          <a:xfrm>
            <a:off x="7320280" y="5157470"/>
            <a:ext cx="2639695" cy="1674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2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2918448"/>
            <a:ext cx="428571" cy="381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509094"/>
            <a:ext cx="10800000" cy="17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9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2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4439920" y="1628775"/>
            <a:ext cx="3460750" cy="261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292559"/>
            <a:ext cx="10800000" cy="248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670527" y="5315447"/>
            <a:ext cx="2161904" cy="48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2024-08-13T01:42:16Z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