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055" y="1988820"/>
            <a:ext cx="10590468" cy="11135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3933190"/>
            <a:ext cx="56578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258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06506" y="2027845"/>
            <a:ext cx="412290" cy="440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69995" y="2781300"/>
            <a:ext cx="651510" cy="59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8960" y="4704080"/>
            <a:ext cx="121031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45" y="1548089"/>
            <a:ext cx="10800000" cy="422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1278" y="3159228"/>
            <a:ext cx="419048" cy="371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908685"/>
            <a:ext cx="8504555" cy="67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1171342"/>
            <a:ext cx="333333" cy="38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6"/>
          <a:stretch>
            <a:fillRect/>
          </a:stretch>
        </p:blipFill>
        <p:spPr>
          <a:xfrm>
            <a:off x="695325" y="1485265"/>
            <a:ext cx="9974580" cy="521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24060" y="2348865"/>
            <a:ext cx="52832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67" b="83605"/>
          <a:stretch>
            <a:fillRect/>
          </a:stretch>
        </p:blipFill>
        <p:spPr>
          <a:xfrm>
            <a:off x="702945" y="765175"/>
            <a:ext cx="5125720" cy="753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126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65206" y="2169796"/>
            <a:ext cx="358979" cy="387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5238" y="4163607"/>
            <a:ext cx="419047" cy="381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725035"/>
            <a:ext cx="3277235" cy="192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2020135"/>
            <a:ext cx="333333" cy="381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29979"/>
            <a:ext cx="10800000" cy="405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4854441"/>
            <a:ext cx="342857" cy="37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005" y="908685"/>
            <a:ext cx="7540942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403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9927" y="4036334"/>
            <a:ext cx="1059615" cy="437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9555" y="4897755"/>
            <a:ext cx="2044700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99485" y="5952037"/>
            <a:ext cx="1013140" cy="474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3555873"/>
            <a:ext cx="342857" cy="38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557895" y="2110740"/>
            <a:ext cx="222885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24761" y="5102083"/>
            <a:ext cx="2400000" cy="43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9272270" cy="302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3644900"/>
            <a:ext cx="9272270" cy="3251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687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82205" y="5035420"/>
            <a:ext cx="1015863" cy="429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35605" y="6014975"/>
            <a:ext cx="1071782" cy="466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77142" y="1152083"/>
            <a:ext cx="1076190" cy="505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34285" y="2181529"/>
            <a:ext cx="1076190" cy="495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551295" y="4075430"/>
            <a:ext cx="1407160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34675" y="4161155"/>
            <a:ext cx="690245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91428" y="5290275"/>
            <a:ext cx="476190" cy="371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423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668" y="2965166"/>
            <a:ext cx="359130" cy="368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2057229"/>
            <a:ext cx="371428" cy="381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2380" y="2066427"/>
            <a:ext cx="333333" cy="381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2024-08-12T10:30:12Z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