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413" r:id="rId12"/>
    <p:sldId id="379" r:id="rId13"/>
    <p:sldId id="414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72920"/>
            <a:ext cx="10982706" cy="1154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645535"/>
            <a:ext cx="42005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2"/>
          <a:stretch>
            <a:fillRect/>
          </a:stretch>
        </p:blipFill>
        <p:spPr>
          <a:xfrm>
            <a:off x="623570" y="908726"/>
            <a:ext cx="10539095" cy="2403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49260" y="2552065"/>
            <a:ext cx="140398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5"/>
          <a:stretch>
            <a:fillRect/>
          </a:stretch>
        </p:blipFill>
        <p:spPr>
          <a:xfrm>
            <a:off x="3576320" y="3860800"/>
            <a:ext cx="5328285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4"/>
          <a:stretch>
            <a:fillRect/>
          </a:stretch>
        </p:blipFill>
        <p:spPr>
          <a:xfrm>
            <a:off x="720090" y="828040"/>
            <a:ext cx="10666730" cy="353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0392" y="1930015"/>
            <a:ext cx="1025304" cy="452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37328" y="1901758"/>
            <a:ext cx="1062930" cy="4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90"/>
          <a:stretch>
            <a:fillRect/>
          </a:stretch>
        </p:blipFill>
        <p:spPr>
          <a:xfrm>
            <a:off x="3359785" y="4292600"/>
            <a:ext cx="5760720" cy="206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2"/>
          <a:stretch>
            <a:fillRect/>
          </a:stretch>
        </p:blipFill>
        <p:spPr>
          <a:xfrm>
            <a:off x="566420" y="1052871"/>
            <a:ext cx="10666730" cy="2403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968625" y="1840230"/>
            <a:ext cx="675957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90"/>
          <a:stretch>
            <a:fillRect/>
          </a:stretch>
        </p:blipFill>
        <p:spPr>
          <a:xfrm>
            <a:off x="3359785" y="4292600"/>
            <a:ext cx="5760720" cy="206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380" y="2710180"/>
            <a:ext cx="421068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05714" y="3619889"/>
            <a:ext cx="504761" cy="41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53030" y="4292600"/>
            <a:ext cx="527177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53333" y="5306458"/>
            <a:ext cx="2628571" cy="4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734"/>
            <a:ext cx="10800000" cy="40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7774" y="5030257"/>
            <a:ext cx="333334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836295"/>
            <a:ext cx="8797766" cy="7034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5229225"/>
            <a:ext cx="2088515" cy="151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399905" cy="628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2924810"/>
            <a:ext cx="42481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5211421"/>
            <a:ext cx="333334" cy="381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3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1876" y="5423622"/>
            <a:ext cx="292698" cy="32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540469"/>
            <a:ext cx="10800000" cy="348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0467" y="2723413"/>
            <a:ext cx="361904" cy="39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836930"/>
            <a:ext cx="8797768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736455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650" y="5156835"/>
            <a:ext cx="65341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3532771"/>
            <a:ext cx="371428" cy="380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844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3"/>
          <a:stretch>
            <a:fillRect/>
          </a:stretch>
        </p:blipFill>
        <p:spPr>
          <a:xfrm>
            <a:off x="3863975" y="4580890"/>
            <a:ext cx="4655820" cy="228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2031917"/>
            <a:ext cx="361904" cy="382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869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113747"/>
            <a:ext cx="419047" cy="3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1104740"/>
            <a:ext cx="361905" cy="39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9880" y="1981200"/>
            <a:ext cx="107632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0000" y="2829943"/>
            <a:ext cx="1114285" cy="400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14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948" y="2838081"/>
            <a:ext cx="315476" cy="36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1971832"/>
            <a:ext cx="380952" cy="38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00714"/>
            <a:ext cx="10800000" cy="24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1"/>
          <a:stretch>
            <a:fillRect/>
          </a:stretch>
        </p:blipFill>
        <p:spPr>
          <a:xfrm>
            <a:off x="720090" y="828040"/>
            <a:ext cx="10539095" cy="339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0526" y="2780899"/>
            <a:ext cx="511147" cy="344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5"/>
          <a:stretch>
            <a:fillRect/>
          </a:stretch>
        </p:blipFill>
        <p:spPr>
          <a:xfrm>
            <a:off x="3648075" y="4292600"/>
            <a:ext cx="5328285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