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2" r:id="rId5"/>
    <p:sldId id="401" r:id="rId6"/>
    <p:sldId id="400" r:id="rId7"/>
    <p:sldId id="399" r:id="rId8"/>
    <p:sldId id="398" r:id="rId9"/>
    <p:sldId id="397" r:id="rId10"/>
    <p:sldId id="395" r:id="rId11"/>
    <p:sldId id="394" r:id="rId12"/>
    <p:sldId id="393" r:id="rId13"/>
    <p:sldId id="392" r:id="rId14"/>
    <p:sldId id="389" r:id="rId15"/>
    <p:sldId id="388" r:id="rId16"/>
    <p:sldId id="384" r:id="rId17"/>
    <p:sldId id="383" r:id="rId18"/>
    <p:sldId id="382" r:id="rId19"/>
    <p:sldId id="381" r:id="rId20"/>
    <p:sldId id="380" r:id="rId21"/>
    <p:sldId id="379" r:id="rId22"/>
    <p:sldId id="378" r:id="rId23"/>
    <p:sldId id="375" r:id="rId24"/>
    <p:sldId id="374" r:id="rId25"/>
    <p:sldId id="373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648075" y="3068955"/>
            <a:ext cx="5088345" cy="82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2380" y="3382842"/>
            <a:ext cx="276190" cy="295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858575"/>
            <a:ext cx="276190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507277"/>
            <a:ext cx="285714" cy="29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 r="15832"/>
          <a:stretch>
            <a:fillRect/>
          </a:stretch>
        </p:blipFill>
        <p:spPr>
          <a:xfrm>
            <a:off x="5015865" y="3933190"/>
            <a:ext cx="1998345" cy="25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534870"/>
            <a:ext cx="285714" cy="305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3284855"/>
            <a:ext cx="3234055" cy="321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00730" y="2508885"/>
            <a:ext cx="80010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53333" y="2519517"/>
            <a:ext cx="847619" cy="37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8"/>
          <a:stretch>
            <a:fillRect/>
          </a:stretch>
        </p:blipFill>
        <p:spPr>
          <a:xfrm>
            <a:off x="4368165" y="3140710"/>
            <a:ext cx="3456305" cy="312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77142" y="3269024"/>
            <a:ext cx="800000" cy="381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86666" y="4012773"/>
            <a:ext cx="828571" cy="371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580890"/>
            <a:ext cx="2583180" cy="229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86666" y="1802333"/>
            <a:ext cx="438095" cy="32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528308"/>
            <a:ext cx="409523" cy="391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140710"/>
            <a:ext cx="2879090" cy="287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3809" y="1802491"/>
            <a:ext cx="1228571" cy="37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62857" y="2538137"/>
            <a:ext cx="2076190" cy="37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72380" y="1800840"/>
            <a:ext cx="1171428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15238" y="1800840"/>
            <a:ext cx="1180952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5238" y="1790118"/>
            <a:ext cx="876190" cy="30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571" y="2533141"/>
            <a:ext cx="1066666" cy="30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762571"/>
            <a:ext cx="276190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3155" y="2573655"/>
            <a:ext cx="895350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8571" y="3308372"/>
            <a:ext cx="819047" cy="31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744"/>
            <a:ext cx="10800000" cy="21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4008120" y="2797175"/>
            <a:ext cx="3933190" cy="164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20804"/>
            <a:ext cx="10800000" cy="257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66970" y="4408170"/>
            <a:ext cx="1108075" cy="80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81338" y="6255866"/>
            <a:ext cx="866666" cy="38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15238" y="1742568"/>
            <a:ext cx="466666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3809" y="3209691"/>
            <a:ext cx="2342857" cy="333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3935730" y="3933190"/>
            <a:ext cx="4389120" cy="183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815" y="2460625"/>
            <a:ext cx="1544955" cy="83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15238" y="2479308"/>
            <a:ext cx="3771427" cy="39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4285" y="3233375"/>
            <a:ext cx="2971428" cy="362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3860800"/>
            <a:ext cx="3249930" cy="288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9" b="4858"/>
          <a:stretch>
            <a:fillRect/>
          </a:stretch>
        </p:blipFill>
        <p:spPr>
          <a:xfrm>
            <a:off x="4368165" y="3933190"/>
            <a:ext cx="379984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1867475"/>
            <a:ext cx="809523" cy="31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355166"/>
            <a:ext cx="685714" cy="31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9523" y="4060866"/>
            <a:ext cx="800000" cy="371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265" y="4794885"/>
            <a:ext cx="1219200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18752"/>
            <a:ext cx="9371428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95926"/>
            <a:ext cx="6085714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343150"/>
            <a:ext cx="9295130" cy="78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450856"/>
            <a:ext cx="6790476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072255"/>
            <a:ext cx="501904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825365"/>
            <a:ext cx="8505190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5520690"/>
            <a:ext cx="735266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3" grpId="0" animBg="1"/>
      <p:bldP spid="15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95053"/>
            <a:ext cx="304761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9970"/>
            <a:ext cx="9403715" cy="9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047240"/>
            <a:ext cx="8066405" cy="10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221070"/>
            <a:ext cx="10066666" cy="33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3846830"/>
            <a:ext cx="868108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4617085"/>
            <a:ext cx="8133080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animBg="1"/>
      <p:bldP spid="19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66690"/>
            <a:ext cx="295237" cy="305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820099"/>
            <a:ext cx="304761" cy="295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2380" y="2554517"/>
            <a:ext cx="276190" cy="2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6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6709" y="994074"/>
            <a:ext cx="267152" cy="28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59557"/>
            <a:ext cx="304761" cy="289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513205"/>
            <a:ext cx="8672195" cy="529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94702"/>
            <a:ext cx="295238" cy="30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