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9" r:id="rId5"/>
    <p:sldId id="388" r:id="rId6"/>
    <p:sldId id="387" r:id="rId7"/>
    <p:sldId id="386" r:id="rId8"/>
    <p:sldId id="384" r:id="rId9"/>
    <p:sldId id="383" r:id="rId10"/>
    <p:sldId id="382" r:id="rId11"/>
    <p:sldId id="381" r:id="rId12"/>
    <p:sldId id="380" r:id="rId13"/>
    <p:sldId id="379" r:id="rId14"/>
    <p:sldId id="378" r:id="rId15"/>
    <p:sldId id="375" r:id="rId16"/>
    <p:sldId id="374" r:id="rId17"/>
    <p:sldId id="373" r:id="rId18"/>
    <p:sldId id="372" r:id="rId19"/>
    <p:sldId id="370" r:id="rId20"/>
    <p:sldId id="368" r:id="rId21"/>
    <p:sldId id="367" r:id="rId22"/>
    <p:sldId id="365" r:id="rId23"/>
    <p:sldId id="364" r:id="rId24"/>
  </p:sldIdLst>
  <p:sldSz cx="12192000" cy="685800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0820" y="2319020"/>
            <a:ext cx="9229725" cy="2219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32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262857" y="3049183"/>
            <a:ext cx="2790476" cy="4099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2924810"/>
            <a:ext cx="3944657" cy="22208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44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520000" y="3076302"/>
            <a:ext cx="2790476" cy="409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8255" y="2996565"/>
            <a:ext cx="3640646" cy="1994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444"/>
            <a:ext cx="10800000" cy="5387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96190" y="5002334"/>
            <a:ext cx="1666666" cy="476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10476" y="6041777"/>
            <a:ext cx="980951" cy="438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764540"/>
            <a:ext cx="8797766" cy="7034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77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39047" y="3190454"/>
            <a:ext cx="1095238" cy="4763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605714" y="4247843"/>
            <a:ext cx="1085714" cy="390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79"/>
          <a:stretch>
            <a:fillRect/>
          </a:stretch>
        </p:blipFill>
        <p:spPr>
          <a:xfrm>
            <a:off x="5375910" y="4248785"/>
            <a:ext cx="3259455" cy="2331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692744"/>
            <a:ext cx="10800000" cy="4053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110" y="4509135"/>
            <a:ext cx="2196465" cy="2377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68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20000" y="1209737"/>
            <a:ext cx="314285" cy="381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55390" y="2020570"/>
            <a:ext cx="1208405" cy="678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84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81904" y="3622677"/>
            <a:ext cx="333334" cy="381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45" y="612140"/>
            <a:ext cx="9722485" cy="3728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07"/>
          <a:stretch>
            <a:fillRect/>
          </a:stretch>
        </p:blipFill>
        <p:spPr>
          <a:xfrm>
            <a:off x="1271905" y="4293235"/>
            <a:ext cx="9722485" cy="2519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51620" y="4340225"/>
            <a:ext cx="676275" cy="551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92785"/>
            <a:ext cx="9923780" cy="4732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506335" y="2780665"/>
            <a:ext cx="507365" cy="579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001885" y="3731895"/>
            <a:ext cx="607060" cy="548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43660" y="4766945"/>
            <a:ext cx="974090" cy="476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58"/>
          <a:stretch>
            <a:fillRect/>
          </a:stretch>
        </p:blipFill>
        <p:spPr>
          <a:xfrm>
            <a:off x="3719830" y="4652645"/>
            <a:ext cx="7219950" cy="1811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62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487"/>
          <a:stretch>
            <a:fillRect/>
          </a:stretch>
        </p:blipFill>
        <p:spPr>
          <a:xfrm>
            <a:off x="2136140" y="4796790"/>
            <a:ext cx="8209280" cy="1964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404"/>
          <a:stretch>
            <a:fillRect/>
          </a:stretch>
        </p:blipFill>
        <p:spPr>
          <a:xfrm>
            <a:off x="864235" y="1548130"/>
            <a:ext cx="9610725" cy="3321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06959" y="2625019"/>
            <a:ext cx="601724" cy="449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64169" y="3464516"/>
            <a:ext cx="500024" cy="449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601713" y="3464516"/>
            <a:ext cx="1008523" cy="449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655"/>
          <a:stretch>
            <a:fillRect/>
          </a:stretch>
        </p:blipFill>
        <p:spPr>
          <a:xfrm>
            <a:off x="1487805" y="4725035"/>
            <a:ext cx="7237095" cy="1959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844550"/>
            <a:ext cx="8797766" cy="7034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14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67619" y="2134843"/>
            <a:ext cx="523809" cy="476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72380" y="3193674"/>
            <a:ext cx="438095" cy="400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310476" y="3193674"/>
            <a:ext cx="542857" cy="400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61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558095" y="3661060"/>
            <a:ext cx="2790476" cy="410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10" y="3573145"/>
            <a:ext cx="3822954" cy="26849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71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520000" y="3251841"/>
            <a:ext cx="2790476" cy="410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10" y="3140710"/>
            <a:ext cx="3729038" cy="2270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61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81904" y="1075802"/>
            <a:ext cx="1085714" cy="495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320000" y="5831722"/>
            <a:ext cx="1876190" cy="419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262857" y="5831722"/>
            <a:ext cx="295238" cy="371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2534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91321" y="3840822"/>
            <a:ext cx="306337" cy="350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98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34285" y="2105861"/>
            <a:ext cx="371428" cy="371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" y="683895"/>
            <a:ext cx="10022840" cy="2626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52940" y="2636520"/>
            <a:ext cx="588010" cy="558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3310890"/>
            <a:ext cx="10022840" cy="3441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55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96190" y="2991197"/>
            <a:ext cx="1666666" cy="476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05714" y="4887568"/>
            <a:ext cx="1076190" cy="486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41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53333" y="5869396"/>
            <a:ext cx="447619" cy="314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881904" y="5812216"/>
            <a:ext cx="457142" cy="381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61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310765" y="1992630"/>
            <a:ext cx="2790190" cy="524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520000" y="3347481"/>
            <a:ext cx="333333" cy="992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786666" y="3347481"/>
            <a:ext cx="333333" cy="992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367619" y="3347481"/>
            <a:ext cx="266666" cy="992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777142" y="3347481"/>
            <a:ext cx="266666" cy="992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ODkwMDZkNjI5MWMxMWFmNGUwYTNhYTU2OGY1NTU5YTc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2024-08-12T16:15:06Z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