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81020"/>
            <a:ext cx="69818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1791648"/>
            <a:ext cx="523809" cy="477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9047" y="2545393"/>
            <a:ext cx="1076190" cy="46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67619" y="971093"/>
            <a:ext cx="1657142" cy="4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4042859"/>
            <a:ext cx="1057142" cy="4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7865"/>
            <a:ext cx="9801225" cy="431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0" r="26513"/>
          <a:stretch>
            <a:fillRect/>
          </a:stretch>
        </p:blipFill>
        <p:spPr>
          <a:xfrm>
            <a:off x="5160010" y="4364990"/>
            <a:ext cx="2409825" cy="245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83" b="83754"/>
          <a:stretch>
            <a:fillRect/>
          </a:stretch>
        </p:blipFill>
        <p:spPr>
          <a:xfrm>
            <a:off x="1703705" y="5013325"/>
            <a:ext cx="2753450" cy="66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805" y="5140960"/>
            <a:ext cx="282829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4404995"/>
            <a:ext cx="221234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1554"/>
            <a:ext cx="10800000" cy="514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895366"/>
            <a:ext cx="361904" cy="39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836295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114469"/>
            <a:ext cx="371428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2"/>
          <a:stretch>
            <a:fillRect/>
          </a:stretch>
        </p:blipFill>
        <p:spPr>
          <a:xfrm>
            <a:off x="767715" y="1557020"/>
            <a:ext cx="10347325" cy="522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4740" y="3429000"/>
            <a:ext cx="641985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60"/>
          <a:stretch>
            <a:fillRect/>
          </a:stretch>
        </p:blipFill>
        <p:spPr>
          <a:xfrm>
            <a:off x="767715" y="692785"/>
            <a:ext cx="8006080" cy="9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614"/>
            <a:ext cx="10800000" cy="18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5224"/>
            <a:ext cx="10800000" cy="252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2" y="3467183"/>
            <a:ext cx="361904" cy="390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15" r="24450"/>
          <a:stretch>
            <a:fillRect/>
          </a:stretch>
        </p:blipFill>
        <p:spPr>
          <a:xfrm>
            <a:off x="4007485" y="4149090"/>
            <a:ext cx="2341245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48"/>
          <a:stretch>
            <a:fillRect/>
          </a:stretch>
        </p:blipFill>
        <p:spPr>
          <a:xfrm>
            <a:off x="1109980" y="4204335"/>
            <a:ext cx="2610485" cy="239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1" r="23835"/>
          <a:stretch>
            <a:fillRect/>
          </a:stretch>
        </p:blipFill>
        <p:spPr>
          <a:xfrm>
            <a:off x="9311640" y="4293235"/>
            <a:ext cx="2376080" cy="227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2"/>
          <a:stretch>
            <a:fillRect/>
          </a:stretch>
        </p:blipFill>
        <p:spPr>
          <a:xfrm>
            <a:off x="6671945" y="4293235"/>
            <a:ext cx="2135595" cy="227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2047682"/>
            <a:ext cx="371428" cy="381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5238" y="3088420"/>
            <a:ext cx="1038095" cy="467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48571" y="4070797"/>
            <a:ext cx="523809" cy="476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6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6244" y="5000375"/>
            <a:ext cx="1074812" cy="50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8487" y="5972024"/>
            <a:ext cx="1084324" cy="45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809" y="2028380"/>
            <a:ext cx="1628571" cy="4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21"/>
          <a:stretch>
            <a:fillRect/>
          </a:stretch>
        </p:blipFill>
        <p:spPr>
          <a:xfrm>
            <a:off x="695960" y="1556385"/>
            <a:ext cx="10211475" cy="355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65"/>
          <a:stretch>
            <a:fillRect/>
          </a:stretch>
        </p:blipFill>
        <p:spPr>
          <a:xfrm>
            <a:off x="767715" y="764540"/>
            <a:ext cx="8202930" cy="83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3" t="-2107" r="73196" b="76733"/>
          <a:stretch>
            <a:fillRect/>
          </a:stretch>
        </p:blipFill>
        <p:spPr>
          <a:xfrm>
            <a:off x="1487805" y="4868545"/>
            <a:ext cx="2808695" cy="864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r="32134"/>
          <a:stretch>
            <a:fillRect/>
          </a:stretch>
        </p:blipFill>
        <p:spPr>
          <a:xfrm>
            <a:off x="5664200" y="4149090"/>
            <a:ext cx="2905125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6050" y="5109210"/>
            <a:ext cx="316103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4288790"/>
            <a:ext cx="256159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056847"/>
            <a:ext cx="333333" cy="38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933517"/>
            <a:ext cx="333333" cy="381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0476" y="1085462"/>
            <a:ext cx="333333" cy="38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1954841"/>
            <a:ext cx="523809" cy="46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39047" y="2776100"/>
            <a:ext cx="1028571" cy="46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4249797"/>
            <a:ext cx="342857" cy="38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940" y="2411095"/>
            <a:ext cx="2311400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0952" y="4073988"/>
            <a:ext cx="1600000" cy="50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2024-08-12T15:56:25Z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