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1" r:id="rId10"/>
    <p:sldId id="380" r:id="rId11"/>
    <p:sldId id="379" r:id="rId12"/>
    <p:sldId id="378" r:id="rId13"/>
    <p:sldId id="377" r:id="rId14"/>
    <p:sldId id="374" r:id="rId15"/>
    <p:sldId id="373" r:id="rId16"/>
    <p:sldId id="372" r:id="rId17"/>
    <p:sldId id="371" r:id="rId18"/>
    <p:sldId id="370" r:id="rId19"/>
    <p:sldId id="368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" y="1772920"/>
            <a:ext cx="10608468" cy="1116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861435"/>
            <a:ext cx="5800725" cy="842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35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59425" y="3954780"/>
            <a:ext cx="2193925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06815" y="5057140"/>
            <a:ext cx="237998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41419" y="6064342"/>
            <a:ext cx="530567" cy="402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35" y="1692234"/>
            <a:ext cx="10800000" cy="440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7939" y="3911582"/>
            <a:ext cx="361905" cy="39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956310"/>
            <a:ext cx="8538845" cy="68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52"/>
          <a:stretch>
            <a:fillRect/>
          </a:stretch>
        </p:blipFill>
        <p:spPr>
          <a:xfrm>
            <a:off x="2999740" y="2493010"/>
            <a:ext cx="7291070" cy="2484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229184"/>
            <a:ext cx="10800000" cy="16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457700" y="5229225"/>
            <a:ext cx="103822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86427" y="5372125"/>
            <a:ext cx="390476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00712" y="6144007"/>
            <a:ext cx="1057142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90990" y="6055995"/>
            <a:ext cx="1028700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066715"/>
            <a:ext cx="361905" cy="39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3516924"/>
            <a:ext cx="361904" cy="39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1886255"/>
            <a:ext cx="361904" cy="390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827999"/>
            <a:ext cx="10800000" cy="166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8712" y="1924348"/>
            <a:ext cx="333333" cy="381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708869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744"/>
            <a:ext cx="10800000" cy="488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796790"/>
            <a:ext cx="6868795" cy="199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81930" y="999490"/>
            <a:ext cx="434784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01005" y="1828800"/>
            <a:ext cx="508190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00952" y="2648571"/>
            <a:ext cx="1038095" cy="486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472430" y="3458845"/>
            <a:ext cx="518985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559560" y="4157345"/>
            <a:ext cx="104965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4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548765"/>
            <a:ext cx="10332085" cy="5243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3945" y="2670810"/>
            <a:ext cx="509270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909320"/>
            <a:ext cx="7540942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94360"/>
            <a:ext cx="9697085" cy="619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6405" y="3213735"/>
            <a:ext cx="691515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069705" cy="61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8070" y="765175"/>
            <a:ext cx="445770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057068"/>
            <a:ext cx="371427" cy="381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037668"/>
            <a:ext cx="371428" cy="381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987280" cy="263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7"/>
          <a:stretch>
            <a:fillRect/>
          </a:stretch>
        </p:blipFill>
        <p:spPr>
          <a:xfrm>
            <a:off x="1326515" y="3644900"/>
            <a:ext cx="4594225" cy="72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84" r="25204" b="48457"/>
          <a:stretch>
            <a:fillRect/>
          </a:stretch>
        </p:blipFill>
        <p:spPr>
          <a:xfrm>
            <a:off x="3935730" y="4213860"/>
            <a:ext cx="2160270" cy="264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55" b="48457"/>
          <a:stretch>
            <a:fillRect/>
          </a:stretch>
        </p:blipFill>
        <p:spPr>
          <a:xfrm>
            <a:off x="1055370" y="4077335"/>
            <a:ext cx="2753360" cy="264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89" t="51683" r="22425"/>
          <a:stretch>
            <a:fillRect/>
          </a:stretch>
        </p:blipFill>
        <p:spPr>
          <a:xfrm>
            <a:off x="9119870" y="4221480"/>
            <a:ext cx="2378922" cy="246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83" r="78288"/>
          <a:stretch>
            <a:fillRect/>
          </a:stretch>
        </p:blipFill>
        <p:spPr>
          <a:xfrm>
            <a:off x="6843395" y="4213860"/>
            <a:ext cx="1745831" cy="246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43505" y="1093470"/>
            <a:ext cx="2230120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86370" y="1161415"/>
            <a:ext cx="210439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48560" y="2079625"/>
            <a:ext cx="2252345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977142" y="2190324"/>
            <a:ext cx="2114285" cy="476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67619" y="3200159"/>
            <a:ext cx="2161904" cy="49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720000" y="3200159"/>
            <a:ext cx="2066666" cy="485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615238" y="4238574"/>
            <a:ext cx="1580952" cy="485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472380" y="4229048"/>
            <a:ext cx="2114285" cy="485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187815" cy="61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60" y="4436745"/>
            <a:ext cx="56642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2024-08-12T11:35:20Z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