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650" y="3019425"/>
            <a:ext cx="86487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1180809"/>
            <a:ext cx="371428" cy="381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44080" y="1087755"/>
            <a:ext cx="1265555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00970" y="1087120"/>
            <a:ext cx="1114425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53333" y="2057696"/>
            <a:ext cx="552380" cy="448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67225" y="2910205"/>
            <a:ext cx="1081405" cy="62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961630" y="3945255"/>
            <a:ext cx="1463040" cy="50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980690" y="4667250"/>
            <a:ext cx="1882140" cy="721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815238" y="5823050"/>
            <a:ext cx="1028571" cy="476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  <p:bldP spid="9" grpId="0" bldLvl="0" animBg="1"/>
      <p:bldP spid="11" grpId="0" bldLvl="0" animBg="1"/>
      <p:bldP spid="14" grpId="0" bldLvl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8"/>
          <a:stretch>
            <a:fillRect/>
          </a:stretch>
        </p:blipFill>
        <p:spPr>
          <a:xfrm>
            <a:off x="839470" y="764540"/>
            <a:ext cx="9698355" cy="5993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4655" y="6147435"/>
            <a:ext cx="907415" cy="44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1475699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908685"/>
            <a:ext cx="8503285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9523" y="1028414"/>
            <a:ext cx="561904" cy="505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48571" y="1925515"/>
            <a:ext cx="561904" cy="496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407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53634" y="3529559"/>
            <a:ext cx="1507765" cy="464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08851" y="4362833"/>
            <a:ext cx="517198" cy="464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46917" y="6020608"/>
            <a:ext cx="517198" cy="464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114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11521" y="3298735"/>
            <a:ext cx="364945" cy="374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9465945" cy="6174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4580849"/>
            <a:ext cx="10800000" cy="179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542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35" y="1619844"/>
            <a:ext cx="10800000" cy="452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6987" y="3746349"/>
            <a:ext cx="342857" cy="38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908685"/>
            <a:ext cx="7540942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38655" y="2750820"/>
            <a:ext cx="1600200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24761" y="5526409"/>
            <a:ext cx="1571428" cy="41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4540" y="2663825"/>
            <a:ext cx="1453515" cy="5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86930" y="4302125"/>
            <a:ext cx="2922905" cy="69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4249224"/>
            <a:ext cx="342857" cy="381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462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5714" y="2916670"/>
            <a:ext cx="1000000" cy="44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3794103"/>
            <a:ext cx="1000000" cy="467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62857" y="4690610"/>
            <a:ext cx="1000000" cy="467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05930" y="1811020"/>
            <a:ext cx="2146300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53333" y="2819409"/>
            <a:ext cx="1619047" cy="44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715067"/>
            <a:ext cx="590476" cy="476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4540"/>
            <a:ext cx="8449310" cy="609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67619" y="952083"/>
            <a:ext cx="1085714" cy="486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58095" y="1887489"/>
            <a:ext cx="485714" cy="381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53333" y="3653306"/>
            <a:ext cx="1047619" cy="477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67619" y="990055"/>
            <a:ext cx="2133333" cy="486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48571" y="999588"/>
            <a:ext cx="504761" cy="438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91428" y="2868008"/>
            <a:ext cx="1095238" cy="495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62857" y="2877541"/>
            <a:ext cx="2247619" cy="476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26"/>
          <a:stretch>
            <a:fillRect/>
          </a:stretch>
        </p:blipFill>
        <p:spPr>
          <a:xfrm>
            <a:off x="839470" y="1337310"/>
            <a:ext cx="9345930" cy="550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92260" y="2853055"/>
            <a:ext cx="587375" cy="638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31" b="86061"/>
          <a:stretch>
            <a:fillRect/>
          </a:stretch>
        </p:blipFill>
        <p:spPr>
          <a:xfrm>
            <a:off x="911225" y="692785"/>
            <a:ext cx="4817110" cy="644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2024-08-12T10:27:22Z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