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9" r:id="rId4"/>
    <p:sldId id="398" r:id="rId5"/>
    <p:sldId id="397" r:id="rId6"/>
    <p:sldId id="396" r:id="rId7"/>
    <p:sldId id="395" r:id="rId8"/>
    <p:sldId id="394" r:id="rId9"/>
    <p:sldId id="393" r:id="rId10"/>
    <p:sldId id="392" r:id="rId11"/>
    <p:sldId id="391" r:id="rId12"/>
    <p:sldId id="390" r:id="rId13"/>
    <p:sldId id="387" r:id="rId14"/>
    <p:sldId id="384" r:id="rId15"/>
    <p:sldId id="381" r:id="rId16"/>
    <p:sldId id="379" r:id="rId17"/>
    <p:sldId id="378" r:id="rId18"/>
    <p:sldId id="375" r:id="rId19"/>
    <p:sldId id="374" r:id="rId20"/>
    <p:sldId id="372" r:id="rId21"/>
    <p:sldId id="371" r:id="rId22"/>
    <p:sldId id="370" r:id="rId23"/>
    <p:sldId id="369" r:id="rId24"/>
    <p:sldId id="368" r:id="rId25"/>
    <p:sldId id="367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2855595" y="2853055"/>
            <a:ext cx="6528525" cy="96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756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6354" y="2591197"/>
            <a:ext cx="270454" cy="289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1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723477"/>
            <a:ext cx="285714" cy="29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89"/>
          <a:stretch>
            <a:fillRect/>
          </a:stretch>
        </p:blipFill>
        <p:spPr>
          <a:xfrm>
            <a:off x="3935730" y="2145665"/>
            <a:ext cx="4213225" cy="178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914099"/>
            <a:ext cx="10800000" cy="294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8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28"/>
          <a:stretch>
            <a:fillRect/>
          </a:stretch>
        </p:blipFill>
        <p:spPr>
          <a:xfrm>
            <a:off x="2807970" y="2348865"/>
            <a:ext cx="6624955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73"/>
          <a:stretch>
            <a:fillRect/>
          </a:stretch>
        </p:blipFill>
        <p:spPr>
          <a:xfrm>
            <a:off x="1391920" y="5157470"/>
            <a:ext cx="8880565" cy="148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953734" y="5329042"/>
            <a:ext cx="866666" cy="31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5163" y="6101301"/>
            <a:ext cx="1085714" cy="305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93100" y="2440940"/>
            <a:ext cx="802640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666" y="3333742"/>
            <a:ext cx="371428" cy="30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5" b="4134"/>
          <a:stretch>
            <a:fillRect/>
          </a:stretch>
        </p:blipFill>
        <p:spPr>
          <a:xfrm>
            <a:off x="4734560" y="4580890"/>
            <a:ext cx="2771140" cy="207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30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3333" y="2470643"/>
            <a:ext cx="352380" cy="324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4509135"/>
            <a:ext cx="1416685" cy="220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069549"/>
            <a:ext cx="10800000" cy="225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181665" y="3241355"/>
            <a:ext cx="647619" cy="305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43710" y="4787900"/>
            <a:ext cx="466725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676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601" y="1743762"/>
            <a:ext cx="417265" cy="32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9313" y="2481708"/>
            <a:ext cx="417265" cy="29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72069" y="3201871"/>
            <a:ext cx="239705" cy="27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4295775" y="3818255"/>
            <a:ext cx="3750945" cy="220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343660" y="6021070"/>
            <a:ext cx="9937205" cy="765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86427" y="6145383"/>
            <a:ext cx="857142" cy="39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62617" y="6154949"/>
            <a:ext cx="1247619" cy="38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709"/>
            <a:ext cx="10800000" cy="427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191760" y="776605"/>
            <a:ext cx="618490" cy="77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81904" y="1920858"/>
            <a:ext cx="1695238" cy="390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9523" y="2701921"/>
            <a:ext cx="2047619" cy="371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53333" y="3473460"/>
            <a:ext cx="4323809" cy="371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9523" y="4254524"/>
            <a:ext cx="419047" cy="361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272380" y="4235473"/>
            <a:ext cx="4476190" cy="381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4584065" y="4797425"/>
            <a:ext cx="3296285" cy="19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8571" y="1066545"/>
            <a:ext cx="457142" cy="29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58095" y="1868061"/>
            <a:ext cx="466666" cy="29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34285" y="2660036"/>
            <a:ext cx="466666" cy="295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29523" y="4243984"/>
            <a:ext cx="361904" cy="27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0"/>
          <a:stretch>
            <a:fillRect/>
          </a:stretch>
        </p:blipFill>
        <p:spPr>
          <a:xfrm>
            <a:off x="1343660" y="4940935"/>
            <a:ext cx="3096350" cy="67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4652010" y="4797425"/>
            <a:ext cx="3296285" cy="19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86666" y="1840471"/>
            <a:ext cx="428571" cy="29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4512310" y="3213100"/>
            <a:ext cx="3296285" cy="19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43809" y="1696012"/>
            <a:ext cx="333333" cy="295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34285" y="3126804"/>
            <a:ext cx="342857" cy="295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098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177155" y="2816860"/>
            <a:ext cx="514350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62551" y="4883583"/>
            <a:ext cx="674090" cy="325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1788" y="6224608"/>
            <a:ext cx="576631" cy="268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13790"/>
            <a:ext cx="7974965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43315" y="981710"/>
            <a:ext cx="2081530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038195"/>
            <a:ext cx="8980952" cy="333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771936"/>
            <a:ext cx="6800000" cy="314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486619"/>
            <a:ext cx="9123809" cy="323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191635"/>
            <a:ext cx="871347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906455"/>
            <a:ext cx="8504761" cy="343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5661660"/>
            <a:ext cx="7780655" cy="793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animBg="1"/>
      <p:bldP spid="10" grpId="0" animBg="1"/>
      <p:bldP spid="11" grpId="0" bldLvl="0" animBg="1"/>
      <p:bldP spid="13" grpId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45"/>
          <a:stretch>
            <a:fillRect/>
          </a:stretch>
        </p:blipFill>
        <p:spPr>
          <a:xfrm>
            <a:off x="4439920" y="4797425"/>
            <a:ext cx="6894830" cy="166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45"/>
          <a:stretch>
            <a:fillRect/>
          </a:stretch>
        </p:blipFill>
        <p:spPr>
          <a:xfrm>
            <a:off x="2672715" y="4869180"/>
            <a:ext cx="6894830" cy="166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71320"/>
            <a:ext cx="9323809" cy="33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77036"/>
            <a:ext cx="5028571" cy="33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630805"/>
            <a:ext cx="7632065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708083"/>
            <a:ext cx="4714285" cy="33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423410"/>
            <a:ext cx="5010785" cy="1069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5834768"/>
            <a:ext cx="7057142" cy="33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7" grpId="0" animBg="1"/>
      <p:bldP spid="18" grpId="0" bldLvl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70915"/>
            <a:ext cx="9716770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15865" y="1557020"/>
            <a:ext cx="545592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677670"/>
            <a:ext cx="4313555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318385"/>
            <a:ext cx="3914140" cy="87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3926350"/>
            <a:ext cx="295237" cy="29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791302"/>
            <a:ext cx="295238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34285" y="3937276"/>
            <a:ext cx="342857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761799"/>
            <a:ext cx="304761" cy="304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999728"/>
            <a:ext cx="342857" cy="295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837995"/>
            <a:ext cx="304761" cy="295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611729"/>
            <a:ext cx="304761" cy="29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847965"/>
            <a:ext cx="276190" cy="305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2024-08-12T01:32:33Z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