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5" r:id="rId5"/>
    <p:sldId id="384" r:id="rId6"/>
    <p:sldId id="383" r:id="rId7"/>
    <p:sldId id="382" r:id="rId8"/>
    <p:sldId id="381" r:id="rId9"/>
    <p:sldId id="380" r:id="rId10"/>
    <p:sldId id="379" r:id="rId11"/>
    <p:sldId id="378" r:id="rId12"/>
    <p:sldId id="377" r:id="rId13"/>
    <p:sldId id="376" r:id="rId14"/>
    <p:sldId id="375" r:id="rId15"/>
    <p:sldId id="374" r:id="rId16"/>
    <p:sldId id="373" r:id="rId17"/>
    <p:sldId id="372" r:id="rId18"/>
    <p:sldId id="371" r:id="rId19"/>
    <p:sldId id="370" r:id="rId20"/>
    <p:sldId id="369" r:id="rId21"/>
    <p:sldId id="367" r:id="rId22"/>
    <p:sldId id="366" r:id="rId23"/>
    <p:sldId id="365" r:id="rId24"/>
    <p:sldId id="364" r:id="rId25"/>
  </p:sldIdLst>
  <p:sldSz cx="12192000" cy="6858000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772920"/>
            <a:ext cx="10982706" cy="11548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785" y="3645535"/>
            <a:ext cx="5495925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59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00952" y="3422018"/>
            <a:ext cx="342857" cy="381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74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72380" y="1190106"/>
            <a:ext cx="333333" cy="381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8092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76040" y="2080260"/>
            <a:ext cx="4889500" cy="50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15646" y="5060071"/>
            <a:ext cx="2204646" cy="408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80" y="1387475"/>
            <a:ext cx="9629140" cy="5470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5280" y="829945"/>
            <a:ext cx="8980805" cy="71818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10" y="900389"/>
            <a:ext cx="930427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57140" y="3715387"/>
            <a:ext cx="319988" cy="303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34" t="54428" r="32953"/>
          <a:stretch>
            <a:fillRect/>
          </a:stretch>
        </p:blipFill>
        <p:spPr>
          <a:xfrm>
            <a:off x="9480550" y="4220845"/>
            <a:ext cx="2449195" cy="2120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8" t="54428" r="65675"/>
          <a:stretch>
            <a:fillRect/>
          </a:stretch>
        </p:blipFill>
        <p:spPr>
          <a:xfrm>
            <a:off x="9624695" y="2060575"/>
            <a:ext cx="2096770" cy="2120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12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29523" y="2238677"/>
            <a:ext cx="371427" cy="362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810" y="827999"/>
            <a:ext cx="1027473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66215" y="5681345"/>
            <a:ext cx="4737735" cy="642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89" t="55740" r="3040" b="2136"/>
          <a:stretch>
            <a:fillRect/>
          </a:stretch>
        </p:blipFill>
        <p:spPr>
          <a:xfrm>
            <a:off x="9984740" y="4149090"/>
            <a:ext cx="1983740" cy="1716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2150"/>
            <a:ext cx="9128760" cy="6144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60460" y="2852420"/>
            <a:ext cx="534670" cy="445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620354"/>
            <a:ext cx="10800000" cy="4948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471035" y="3743960"/>
            <a:ext cx="1208405" cy="585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347289" y="4863421"/>
            <a:ext cx="457142" cy="419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410"/>
          <a:stretch>
            <a:fillRect/>
          </a:stretch>
        </p:blipFill>
        <p:spPr>
          <a:xfrm>
            <a:off x="5160010" y="5386070"/>
            <a:ext cx="2418715" cy="1471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15530" y="1075690"/>
            <a:ext cx="1107440" cy="485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481904" y="4992351"/>
            <a:ext cx="961904" cy="505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425" y="1835744"/>
            <a:ext cx="10800000" cy="3779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81901" y="4050053"/>
            <a:ext cx="1438095" cy="372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77139" y="5004497"/>
            <a:ext cx="723809" cy="372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908685"/>
            <a:ext cx="9556207" cy="7637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82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81904" y="3447772"/>
            <a:ext cx="371428" cy="3810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19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45086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04110" y="4445487"/>
            <a:ext cx="366700" cy="333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47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10740" y="2148205"/>
            <a:ext cx="1149985" cy="487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3860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86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48855" y="1967865"/>
            <a:ext cx="1115695" cy="537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884930" y="2981325"/>
            <a:ext cx="4063365" cy="476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77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81904" y="3161876"/>
            <a:ext cx="333334" cy="381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8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02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05714" y="1962176"/>
            <a:ext cx="419047" cy="381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25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71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774680" y="2244090"/>
            <a:ext cx="631190" cy="472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10476" y="3326146"/>
            <a:ext cx="438095" cy="429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586666" y="3316611"/>
            <a:ext cx="1076190" cy="457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ODkwMDZkNjI5MWMxMWFmNGUwYTNhYTU2OGY1NTU5YTc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2024-08-12T15:44:18Z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