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0" r:id="rId9"/>
    <p:sldId id="379" r:id="rId10"/>
    <p:sldId id="378" r:id="rId11"/>
    <p:sldId id="377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  <p:guide orient="horz" pos="21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2985770"/>
            <a:ext cx="92868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618345" cy="536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4155" y="1557244"/>
            <a:ext cx="1067478" cy="49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31315" y="2348865"/>
            <a:ext cx="103060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20280" y="2205355"/>
            <a:ext cx="187515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24700" y="3045460"/>
            <a:ext cx="1462405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192260" y="3773170"/>
            <a:ext cx="680085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243695" y="4680585"/>
            <a:ext cx="49276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85" y="5157470"/>
            <a:ext cx="4140200" cy="160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8"/>
          <a:stretch>
            <a:fillRect/>
          </a:stretch>
        </p:blipFill>
        <p:spPr>
          <a:xfrm>
            <a:off x="911225" y="1988820"/>
            <a:ext cx="9305925" cy="469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505" y="5229225"/>
            <a:ext cx="61849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370" y="765175"/>
            <a:ext cx="8049895" cy="6432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53"/>
          <a:stretch>
            <a:fillRect/>
          </a:stretch>
        </p:blipFill>
        <p:spPr>
          <a:xfrm>
            <a:off x="911225" y="1412875"/>
            <a:ext cx="7188200" cy="72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2050307"/>
            <a:ext cx="419047" cy="381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0"/>
          <a:stretch>
            <a:fillRect/>
          </a:stretch>
        </p:blipFill>
        <p:spPr>
          <a:xfrm>
            <a:off x="911225" y="1341120"/>
            <a:ext cx="9434195" cy="55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4015" y="2996565"/>
            <a:ext cx="62166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36"/>
          <a:stretch>
            <a:fillRect/>
          </a:stretch>
        </p:blipFill>
        <p:spPr>
          <a:xfrm>
            <a:off x="911225" y="765175"/>
            <a:ext cx="6816090" cy="78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2048594"/>
            <a:ext cx="371428" cy="38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2857" y="999450"/>
            <a:ext cx="2047619" cy="38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39047" y="2037686"/>
            <a:ext cx="419048" cy="34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77142" y="4057008"/>
            <a:ext cx="1800000" cy="40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67619" y="5076194"/>
            <a:ext cx="571428" cy="38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53333" y="5076194"/>
            <a:ext cx="847619" cy="40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85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2301" y="5045340"/>
            <a:ext cx="1078617" cy="380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08460" y="6024852"/>
            <a:ext cx="779504" cy="37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62857" y="4686684"/>
            <a:ext cx="342857" cy="38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484630"/>
            <a:ext cx="10379710" cy="546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0595" y="2493010"/>
            <a:ext cx="80962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908685"/>
            <a:ext cx="7540942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72380" y="5309252"/>
            <a:ext cx="1123809" cy="371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2182521"/>
            <a:ext cx="2285714" cy="400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81904" y="3203183"/>
            <a:ext cx="1838095" cy="400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0952" y="4233384"/>
            <a:ext cx="2009523" cy="39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1142693"/>
            <a:ext cx="333334" cy="38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3220531"/>
            <a:ext cx="419048" cy="38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10074275" cy="263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8205" y="2565400"/>
            <a:ext cx="758825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213100"/>
            <a:ext cx="7480935" cy="346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989981"/>
            <a:ext cx="333333" cy="38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9459595" cy="622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2260" y="4653280"/>
            <a:ext cx="490220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8"/>
          <a:stretch>
            <a:fillRect/>
          </a:stretch>
        </p:blipFill>
        <p:spPr>
          <a:xfrm>
            <a:off x="767080" y="692785"/>
            <a:ext cx="9392285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60" y="4581525"/>
            <a:ext cx="671195" cy="80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2024-08-12T10:23:59Z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