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0" r:id="rId5"/>
    <p:sldId id="389" r:id="rId6"/>
    <p:sldId id="388" r:id="rId7"/>
    <p:sldId id="387" r:id="rId8"/>
    <p:sldId id="386" r:id="rId9"/>
    <p:sldId id="384" r:id="rId10"/>
    <p:sldId id="381" r:id="rId11"/>
    <p:sldId id="380" r:id="rId12"/>
    <p:sldId id="378" r:id="rId13"/>
    <p:sldId id="377" r:id="rId14"/>
    <p:sldId id="376" r:id="rId15"/>
    <p:sldId id="375" r:id="rId16"/>
    <p:sldId id="374" r:id="rId17"/>
    <p:sldId id="373" r:id="rId18"/>
    <p:sldId id="371" r:id="rId19"/>
    <p:sldId id="370" r:id="rId20"/>
    <p:sldId id="369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845310"/>
            <a:ext cx="10982706" cy="11548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717290"/>
            <a:ext cx="76295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854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4911" y="1951720"/>
            <a:ext cx="2171428" cy="467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0625" y="3724826"/>
            <a:ext cx="1019047" cy="41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72054" y="5488399"/>
            <a:ext cx="1114285" cy="40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71"/>
          <a:stretch>
            <a:fillRect/>
          </a:stretch>
        </p:blipFill>
        <p:spPr>
          <a:xfrm>
            <a:off x="7824470" y="5372735"/>
            <a:ext cx="3837305" cy="129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40485"/>
            <a:ext cx="10126980" cy="536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8840" y="3500755"/>
            <a:ext cx="739140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836295"/>
            <a:ext cx="8401050" cy="67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9357360" cy="61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750" y="5372735"/>
            <a:ext cx="512445" cy="72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2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0000" y="1047519"/>
            <a:ext cx="1666665" cy="47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476" y="1935147"/>
            <a:ext cx="1561904" cy="46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62857" y="2822775"/>
            <a:ext cx="523809" cy="47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3748580"/>
            <a:ext cx="552380" cy="40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05714" y="3710402"/>
            <a:ext cx="1609523" cy="47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84489"/>
            <a:ext cx="10800000" cy="35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72605" y="822960"/>
            <a:ext cx="365125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6657" y="1713415"/>
            <a:ext cx="3219047" cy="48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60515" y="2526665"/>
            <a:ext cx="381571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66850" y="3354070"/>
            <a:ext cx="326898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665" y="5085080"/>
            <a:ext cx="2936875" cy="169227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48744"/>
            <a:ext cx="10800000" cy="9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7395561" y="4497587"/>
            <a:ext cx="590476" cy="373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3333" y="1085519"/>
            <a:ext cx="361905" cy="39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 b="4213"/>
          <a:stretch>
            <a:fillRect/>
          </a:stretch>
        </p:blipFill>
        <p:spPr>
          <a:xfrm>
            <a:off x="1487805" y="4085590"/>
            <a:ext cx="10513150" cy="265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11524" y="4228463"/>
            <a:ext cx="2085714" cy="47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5495" y="4092575"/>
            <a:ext cx="285623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92730" y="5106670"/>
            <a:ext cx="868299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277745" y="6033135"/>
            <a:ext cx="159067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10" y="2853055"/>
            <a:ext cx="4955540" cy="10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84589"/>
            <a:ext cx="10800000" cy="52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360" y="2617470"/>
            <a:ext cx="53403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8105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509135"/>
            <a:ext cx="1767840" cy="20224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17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59170" y="973455"/>
            <a:ext cx="109156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6126" y="1902661"/>
            <a:ext cx="1918994" cy="41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66518" y="5297231"/>
            <a:ext cx="452029" cy="35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17395" y="2806065"/>
            <a:ext cx="789114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1080" y="1721485"/>
            <a:ext cx="1695450" cy="68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8645" y="2616835"/>
            <a:ext cx="291909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43809" y="2795541"/>
            <a:ext cx="1561904" cy="46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5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8482" y="2820221"/>
            <a:ext cx="343982" cy="37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1971172"/>
            <a:ext cx="428571" cy="38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01535"/>
            <a:ext cx="361905" cy="39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996594"/>
            <a:ext cx="361905" cy="39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80" y="3476625"/>
            <a:ext cx="8955405" cy="338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83260"/>
            <a:ext cx="9682480" cy="150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795" y="1556385"/>
            <a:ext cx="48704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276475"/>
            <a:ext cx="9683115" cy="455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1628775"/>
            <a:ext cx="4704080" cy="46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81904" y="2019244"/>
            <a:ext cx="580952" cy="381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55" y="2809240"/>
            <a:ext cx="112839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