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411" r:id="rId5"/>
    <p:sldId id="410" r:id="rId6"/>
    <p:sldId id="409" r:id="rId7"/>
    <p:sldId id="408" r:id="rId8"/>
    <p:sldId id="407" r:id="rId9"/>
    <p:sldId id="406" r:id="rId10"/>
    <p:sldId id="404" r:id="rId11"/>
    <p:sldId id="402" r:id="rId12"/>
    <p:sldId id="400" r:id="rId13"/>
    <p:sldId id="399" r:id="rId14"/>
    <p:sldId id="398" r:id="rId15"/>
    <p:sldId id="396" r:id="rId16"/>
    <p:sldId id="395" r:id="rId17"/>
    <p:sldId id="394" r:id="rId18"/>
    <p:sldId id="393" r:id="rId19"/>
    <p:sldId id="392" r:id="rId20"/>
    <p:sldId id="391" r:id="rId21"/>
    <p:sldId id="390" r:id="rId22"/>
    <p:sldId id="389" r:id="rId23"/>
    <p:sldId id="388" r:id="rId24"/>
    <p:sldId id="387" r:id="rId25"/>
    <p:sldId id="386" r:id="rId26"/>
    <p:sldId id="385" r:id="rId27"/>
    <p:sldId id="384" r:id="rId28"/>
    <p:sldId id="383" r:id="rId29"/>
    <p:sldId id="380" r:id="rId30"/>
    <p:sldId id="379" r:id="rId31"/>
    <p:sldId id="378" r:id="rId32"/>
    <p:sldId id="377" r:id="rId33"/>
    <p:sldId id="374" r:id="rId34"/>
    <p:sldId id="373" r:id="rId35"/>
    <p:sldId id="372" r:id="rId36"/>
    <p:sldId id="371" r:id="rId37"/>
    <p:sldId id="370" r:id="rId38"/>
    <p:sldId id="367" r:id="rId39"/>
    <p:sldId id="366" r:id="rId40"/>
    <p:sldId id="365" r:id="rId41"/>
    <p:sldId id="364" r:id="rId42"/>
  </p:sldIdLst>
  <p:sldSz cx="12192000" cy="6858000"/>
  <p:notesSz cx="6858000" cy="9144000"/>
  <p:custDataLst>
    <p:tags r:id="rId4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6" Type="http://schemas.openxmlformats.org/officeDocument/2006/relationships/tags" Target="tags/tag1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4.pn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5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6.png"/><Relationship Id="rId2" Type="http://schemas.openxmlformats.org/officeDocument/2006/relationships/image" Target="../media/image50.png"/><Relationship Id="rId1" Type="http://schemas.openxmlformats.org/officeDocument/2006/relationships/image" Target="../media/image5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57650" y="2981325"/>
            <a:ext cx="4076700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7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67619" y="2047258"/>
            <a:ext cx="447619" cy="409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5615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792472" y="1929928"/>
            <a:ext cx="420934" cy="376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2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" y="755650"/>
            <a:ext cx="10219055" cy="2506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624695" y="1700530"/>
            <a:ext cx="669290" cy="594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3356610"/>
            <a:ext cx="10219055" cy="3414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2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69027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401939" y="4454867"/>
            <a:ext cx="350353" cy="359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2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15238" y="2057502"/>
            <a:ext cx="352380" cy="4003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1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8687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757271" y="1139653"/>
            <a:ext cx="364693" cy="3828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9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8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1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15238" y="2895519"/>
            <a:ext cx="390476" cy="4096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1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05714" y="4920185"/>
            <a:ext cx="371427" cy="4197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6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20395"/>
            <a:ext cx="8916035" cy="6255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584565" y="3140710"/>
            <a:ext cx="578485" cy="581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1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9450705" y="2038985"/>
            <a:ext cx="1345565" cy="514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167619" y="3946177"/>
            <a:ext cx="580952" cy="4481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6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8308340" y="1860550"/>
            <a:ext cx="706755" cy="645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67619" y="2973485"/>
            <a:ext cx="590476" cy="495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196190" y="4861513"/>
            <a:ext cx="447619" cy="486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28040"/>
            <a:ext cx="10011410" cy="4354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05330" y="3496945"/>
            <a:ext cx="1115695" cy="614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783840" y="4364990"/>
            <a:ext cx="1162050" cy="606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8300" y="5013325"/>
            <a:ext cx="1758950" cy="1809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55" y="683219"/>
            <a:ext cx="10800000" cy="479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17097" y="2855079"/>
            <a:ext cx="1133333" cy="504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483764" y="3807649"/>
            <a:ext cx="590476" cy="485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17097" y="4769745"/>
            <a:ext cx="590476" cy="4381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8840" y="4509135"/>
            <a:ext cx="1818005" cy="2137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8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1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7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77142" y="1171531"/>
            <a:ext cx="552380" cy="4675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396480" y="1980565"/>
            <a:ext cx="1123950" cy="612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891405" y="3032125"/>
            <a:ext cx="1204595" cy="514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75599"/>
            <a:ext cx="10800000" cy="181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80"/>
          <a:stretch>
            <a:fillRect/>
          </a:stretch>
        </p:blipFill>
        <p:spPr>
          <a:xfrm>
            <a:off x="3072130" y="2348865"/>
            <a:ext cx="6134735" cy="2729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"/>
          <a:stretch>
            <a:fillRect/>
          </a:stretch>
        </p:blipFill>
        <p:spPr>
          <a:xfrm>
            <a:off x="1559560" y="4869180"/>
            <a:ext cx="10081350" cy="1885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816612" y="6173900"/>
            <a:ext cx="390476" cy="380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4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920000" y="2145812"/>
            <a:ext cx="466666" cy="372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2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129523" y="1928713"/>
            <a:ext cx="600000" cy="392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80"/>
          <a:stretch>
            <a:fillRect/>
          </a:stretch>
        </p:blipFill>
        <p:spPr>
          <a:xfrm>
            <a:off x="2927985" y="2708910"/>
            <a:ext cx="6622415" cy="2947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4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29523" y="2934367"/>
            <a:ext cx="457142" cy="4574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202815" y="3746500"/>
            <a:ext cx="631825" cy="560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234285" y="3858882"/>
            <a:ext cx="352380" cy="400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80"/>
          <a:stretch>
            <a:fillRect/>
          </a:stretch>
        </p:blipFill>
        <p:spPr>
          <a:xfrm>
            <a:off x="3648075" y="4437380"/>
            <a:ext cx="5242560" cy="2332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5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186666" y="1923237"/>
            <a:ext cx="552380" cy="4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80"/>
          <a:stretch>
            <a:fillRect/>
          </a:stretch>
        </p:blipFill>
        <p:spPr>
          <a:xfrm>
            <a:off x="3648075" y="3573145"/>
            <a:ext cx="5242560" cy="2332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764499"/>
            <a:ext cx="10800000" cy="18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025"/>
          <a:stretch>
            <a:fillRect/>
          </a:stretch>
        </p:blipFill>
        <p:spPr>
          <a:xfrm>
            <a:off x="3805555" y="2493010"/>
            <a:ext cx="4580890" cy="2572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90"/>
          <a:stretch>
            <a:fillRect/>
          </a:stretch>
        </p:blipFill>
        <p:spPr>
          <a:xfrm>
            <a:off x="1559560" y="4941570"/>
            <a:ext cx="10153105" cy="1825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8026400" y="5189855"/>
            <a:ext cx="2342515" cy="468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63" b="33589"/>
          <a:stretch>
            <a:fillRect/>
          </a:stretch>
        </p:blipFill>
        <p:spPr>
          <a:xfrm>
            <a:off x="767715" y="764540"/>
            <a:ext cx="9835515" cy="4411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99740" y="4429125"/>
            <a:ext cx="1391285" cy="627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320280" y="4530090"/>
            <a:ext cx="1229360" cy="525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470"/>
          <a:stretch>
            <a:fillRect/>
          </a:stretch>
        </p:blipFill>
        <p:spPr>
          <a:xfrm>
            <a:off x="2639695" y="5156835"/>
            <a:ext cx="7059930" cy="1561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462857" y="1104405"/>
            <a:ext cx="619047" cy="4003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301230" y="1902460"/>
            <a:ext cx="1316990" cy="623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073"/>
          <a:stretch>
            <a:fillRect/>
          </a:stretch>
        </p:blipFill>
        <p:spPr>
          <a:xfrm>
            <a:off x="767715" y="764540"/>
            <a:ext cx="10587355" cy="3532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025"/>
          <a:stretch>
            <a:fillRect/>
          </a:stretch>
        </p:blipFill>
        <p:spPr>
          <a:xfrm>
            <a:off x="4079875" y="4364990"/>
            <a:ext cx="4142105" cy="2326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1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145" y="1790024"/>
            <a:ext cx="10800000" cy="280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578430" y="3010315"/>
            <a:ext cx="1085714" cy="4957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616525" y="3916000"/>
            <a:ext cx="1114285" cy="505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4" t="81601"/>
          <a:stretch>
            <a:fillRect/>
          </a:stretch>
        </p:blipFill>
        <p:spPr>
          <a:xfrm>
            <a:off x="263525" y="1006475"/>
            <a:ext cx="10576274" cy="829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025"/>
          <a:stretch>
            <a:fillRect/>
          </a:stretch>
        </p:blipFill>
        <p:spPr>
          <a:xfrm>
            <a:off x="5952490" y="4004945"/>
            <a:ext cx="4142105" cy="2326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5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6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63973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3103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845" y="1484630"/>
            <a:ext cx="10057130" cy="2569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624695" y="3348355"/>
            <a:ext cx="608330" cy="598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2355" y="836295"/>
            <a:ext cx="2226310" cy="68135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950" y="3789045"/>
            <a:ext cx="6822440" cy="2929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ODkwMDZkNjI5MWMxMWFmNGUwYTNhYTU2OGY1NTU5YTc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5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2024-08-12T04:38:58Z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2052-12.1.0.17147</vt:lpwstr>
  </property>
</Properties>
</file>