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2" r:id="rId5"/>
    <p:sldId id="391" r:id="rId6"/>
    <p:sldId id="388" r:id="rId7"/>
    <p:sldId id="387" r:id="rId8"/>
    <p:sldId id="386" r:id="rId9"/>
    <p:sldId id="385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3009900"/>
            <a:ext cx="70104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15238" y="1885878"/>
            <a:ext cx="409523" cy="3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1590" y="2602865"/>
            <a:ext cx="762063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4697716"/>
            <a:ext cx="523809" cy="40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0476" y="4697716"/>
            <a:ext cx="476190" cy="4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6666" y="1963409"/>
            <a:ext cx="476190" cy="429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48571" y="2841205"/>
            <a:ext cx="523809" cy="400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2885759"/>
            <a:ext cx="361904" cy="39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734"/>
            <a:ext cx="10800000" cy="458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908685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47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09796" y="1063807"/>
            <a:ext cx="353364" cy="35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14045"/>
            <a:ext cx="9286240" cy="624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4605" y="4292600"/>
            <a:ext cx="61150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53333" y="4195971"/>
            <a:ext cx="333333" cy="372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12099"/>
            <a:ext cx="10800000" cy="1994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708869"/>
            <a:ext cx="10800000" cy="27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94"/>
          <a:stretch>
            <a:fillRect/>
          </a:stretch>
        </p:blipFill>
        <p:spPr>
          <a:xfrm>
            <a:off x="6744335" y="4509135"/>
            <a:ext cx="4042410" cy="210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412875"/>
            <a:ext cx="9906635" cy="533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2305" y="4519930"/>
            <a:ext cx="66611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764540"/>
            <a:ext cx="8298815" cy="66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9930" y="974090"/>
            <a:ext cx="506476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94605" y="1847850"/>
            <a:ext cx="550100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01140" y="2924810"/>
            <a:ext cx="948118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10476" y="3868259"/>
            <a:ext cx="7752380" cy="486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418826"/>
            <a:ext cx="361905" cy="39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1190558"/>
            <a:ext cx="419047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4404263"/>
            <a:ext cx="342857" cy="38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9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953714"/>
            <a:ext cx="333333" cy="372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3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3582912"/>
            <a:ext cx="333333" cy="381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0" r="22273"/>
          <a:stretch>
            <a:fillRect/>
          </a:stretch>
        </p:blipFill>
        <p:spPr>
          <a:xfrm>
            <a:off x="3648075" y="4292600"/>
            <a:ext cx="2443952" cy="238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40"/>
          <a:stretch>
            <a:fillRect/>
          </a:stretch>
        </p:blipFill>
        <p:spPr>
          <a:xfrm>
            <a:off x="919480" y="4292600"/>
            <a:ext cx="2369113" cy="238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1" r="20664"/>
          <a:stretch>
            <a:fillRect/>
          </a:stretch>
        </p:blipFill>
        <p:spPr>
          <a:xfrm>
            <a:off x="9330055" y="4292600"/>
            <a:ext cx="2579459" cy="2445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40"/>
          <a:stretch>
            <a:fillRect/>
          </a:stretch>
        </p:blipFill>
        <p:spPr>
          <a:xfrm>
            <a:off x="6668135" y="4292600"/>
            <a:ext cx="2301261" cy="2445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2001064"/>
            <a:ext cx="419047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66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024322" y="3529743"/>
            <a:ext cx="1600087" cy="483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79134" y="4363966"/>
            <a:ext cx="454462" cy="436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9674" y="5179230"/>
            <a:ext cx="549142" cy="47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974669"/>
            <a:ext cx="371428" cy="38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3333" y="1094990"/>
            <a:ext cx="514285" cy="486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39047" y="1972249"/>
            <a:ext cx="514285" cy="495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06"/>
          <a:stretch>
            <a:fillRect/>
          </a:stretch>
        </p:blipFill>
        <p:spPr>
          <a:xfrm>
            <a:off x="4944110" y="3573145"/>
            <a:ext cx="2304415" cy="29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0000" y="3672901"/>
            <a:ext cx="1028571" cy="44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6" r="9556"/>
          <a:stretch>
            <a:fillRect/>
          </a:stretch>
        </p:blipFill>
        <p:spPr>
          <a:xfrm>
            <a:off x="4079240" y="4436745"/>
            <a:ext cx="4032885" cy="232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