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417" r:id="rId5"/>
    <p:sldId id="390" r:id="rId6"/>
    <p:sldId id="388" r:id="rId7"/>
    <p:sldId id="387" r:id="rId8"/>
    <p:sldId id="386" r:id="rId9"/>
    <p:sldId id="383" r:id="rId10"/>
    <p:sldId id="382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418" r:id="rId20"/>
    <p:sldId id="372" r:id="rId21"/>
    <p:sldId id="370" r:id="rId22"/>
    <p:sldId id="369" r:id="rId23"/>
    <p:sldId id="368" r:id="rId24"/>
    <p:sldId id="367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2924810"/>
            <a:ext cx="10279380" cy="751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6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09015"/>
            <a:ext cx="7830820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3056890"/>
            <a:ext cx="1039876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3944620"/>
            <a:ext cx="123888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919605" y="3932555"/>
            <a:ext cx="468122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93775"/>
            <a:ext cx="1025779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829435"/>
            <a:ext cx="308483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44595" y="1755775"/>
            <a:ext cx="7148830" cy="62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630170"/>
            <a:ext cx="304228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766820" y="2560320"/>
            <a:ext cx="508825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58554"/>
            <a:ext cx="10800000" cy="394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764540"/>
            <a:ext cx="8797766" cy="70342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58095" y="1066569"/>
            <a:ext cx="333333" cy="38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05714" y="4624054"/>
            <a:ext cx="1114284" cy="40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91428" y="980414"/>
            <a:ext cx="485714" cy="39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55"/>
          <a:stretch>
            <a:fillRect/>
          </a:stretch>
        </p:blipFill>
        <p:spPr>
          <a:xfrm>
            <a:off x="683895" y="836295"/>
            <a:ext cx="10873105" cy="4905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96451" y="4843745"/>
            <a:ext cx="265537" cy="296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0" t="64201"/>
          <a:stretch>
            <a:fillRect/>
          </a:stretch>
        </p:blipFill>
        <p:spPr>
          <a:xfrm>
            <a:off x="623660" y="908726"/>
            <a:ext cx="10393590" cy="2654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9000" y="1118235"/>
            <a:ext cx="65722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3777968"/>
            <a:ext cx="371428" cy="381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436745"/>
            <a:ext cx="5674360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71"/>
          <a:stretch>
            <a:fillRect/>
          </a:stretch>
        </p:blipFill>
        <p:spPr>
          <a:xfrm>
            <a:off x="623570" y="1700530"/>
            <a:ext cx="10873105" cy="4536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785" y="3573145"/>
            <a:ext cx="565150" cy="82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3693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4761" y="1104527"/>
            <a:ext cx="552380" cy="46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2000862"/>
            <a:ext cx="514285" cy="42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72380" y="3803067"/>
            <a:ext cx="828571" cy="390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7142" y="5576665"/>
            <a:ext cx="838095" cy="390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692785"/>
            <a:ext cx="10393045" cy="33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860800"/>
            <a:ext cx="6976110" cy="286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95375"/>
            <a:ext cx="8455025" cy="180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253031"/>
            <a:ext cx="9666666" cy="439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80395"/>
            <a:ext cx="5638095" cy="4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90065"/>
            <a:ext cx="10761345" cy="219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247515"/>
            <a:ext cx="488378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62702"/>
          <a:stretch>
            <a:fillRect/>
          </a:stretch>
        </p:blipFill>
        <p:spPr>
          <a:xfrm>
            <a:off x="684620" y="836336"/>
            <a:ext cx="10465345" cy="261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429000"/>
            <a:ext cx="6633210" cy="271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354"/>
            <a:ext cx="10800000" cy="442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99630" y="703580"/>
            <a:ext cx="133159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1428" y="2593516"/>
            <a:ext cx="1114285" cy="400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05714" y="3432348"/>
            <a:ext cx="476191" cy="42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99615" y="4076700"/>
            <a:ext cx="7796530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869180"/>
            <a:ext cx="4810760" cy="197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6190" y="4662205"/>
            <a:ext cx="1161904" cy="40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48571" y="5530147"/>
            <a:ext cx="1114285" cy="40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0"/>
          <a:stretch>
            <a:fillRect/>
          </a:stretch>
        </p:blipFill>
        <p:spPr>
          <a:xfrm>
            <a:off x="720090" y="1485265"/>
            <a:ext cx="10106660" cy="315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2063750" y="4725035"/>
            <a:ext cx="8827770" cy="7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365" y="5414645"/>
            <a:ext cx="4684395" cy="140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46"/>
          <a:stretch>
            <a:fillRect/>
          </a:stretch>
        </p:blipFill>
        <p:spPr>
          <a:xfrm>
            <a:off x="767715" y="692785"/>
            <a:ext cx="8398510" cy="74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4448549"/>
            <a:ext cx="5009523" cy="48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9817100" cy="317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0"/>
          <a:stretch>
            <a:fillRect/>
          </a:stretch>
        </p:blipFill>
        <p:spPr>
          <a:xfrm>
            <a:off x="4872355" y="3140710"/>
            <a:ext cx="3775710" cy="359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2024-08-13T01:49:17Z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